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0" r:id="rId3"/>
    <p:sldId id="298" r:id="rId4"/>
    <p:sldId id="292" r:id="rId5"/>
    <p:sldId id="293" r:id="rId6"/>
    <p:sldId id="323" r:id="rId7"/>
    <p:sldId id="304" r:id="rId8"/>
    <p:sldId id="300" r:id="rId9"/>
    <p:sldId id="325" r:id="rId10"/>
    <p:sldId id="326" r:id="rId11"/>
    <p:sldId id="305" r:id="rId12"/>
    <p:sldId id="339" r:id="rId13"/>
    <p:sldId id="327" r:id="rId14"/>
    <p:sldId id="329" r:id="rId15"/>
    <p:sldId id="334" r:id="rId16"/>
    <p:sldId id="335" r:id="rId17"/>
    <p:sldId id="336" r:id="rId18"/>
    <p:sldId id="353" r:id="rId19"/>
    <p:sldId id="340" r:id="rId20"/>
    <p:sldId id="338" r:id="rId21"/>
    <p:sldId id="367" r:id="rId22"/>
    <p:sldId id="362" r:id="rId23"/>
    <p:sldId id="354" r:id="rId24"/>
    <p:sldId id="368" r:id="rId25"/>
    <p:sldId id="407" r:id="rId26"/>
    <p:sldId id="358" r:id="rId27"/>
    <p:sldId id="371" r:id="rId28"/>
    <p:sldId id="369" r:id="rId29"/>
    <p:sldId id="370" r:id="rId30"/>
    <p:sldId id="359" r:id="rId31"/>
    <p:sldId id="357" r:id="rId32"/>
    <p:sldId id="361" r:id="rId33"/>
    <p:sldId id="403" r:id="rId34"/>
    <p:sldId id="356" r:id="rId35"/>
    <p:sldId id="366" r:id="rId36"/>
    <p:sldId id="363" r:id="rId37"/>
    <p:sldId id="406" r:id="rId38"/>
    <p:sldId id="393" r:id="rId39"/>
    <p:sldId id="394" r:id="rId40"/>
    <p:sldId id="395" r:id="rId41"/>
    <p:sldId id="364" r:id="rId42"/>
    <p:sldId id="396" r:id="rId43"/>
    <p:sldId id="397" r:id="rId44"/>
    <p:sldId id="398" r:id="rId45"/>
    <p:sldId id="399" r:id="rId46"/>
    <p:sldId id="400" r:id="rId47"/>
    <p:sldId id="401" r:id="rId48"/>
    <p:sldId id="404" r:id="rId49"/>
    <p:sldId id="402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287" r:id="rId72"/>
  </p:sldIdLst>
  <p:sldSz cx="12192000" cy="6858000"/>
  <p:notesSz cx="9144000" cy="6858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EB4859-6E2C-BB7B-219A-7E719DBE6DC9}" name="최종원" initials="최" userId="S::choijw@cau.ac.kr::c16bd7e9-bf15-431c-99ab-43ce3efaac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6E8"/>
    <a:srgbClr val="AA5FE8"/>
    <a:srgbClr val="104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B9AFD-9394-B145-AB2C-02C02B3A2324}" v="28" dt="2022-11-20T07:59:01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 autoAdjust="0"/>
    <p:restoredTop sz="85840" autoAdjust="0"/>
  </p:normalViewPr>
  <p:slideViewPr>
    <p:cSldViewPr snapToGrid="0" snapToObjects="1">
      <p:cViewPr varScale="1">
        <p:scale>
          <a:sx n="115" d="100"/>
          <a:sy n="115" d="100"/>
        </p:scale>
        <p:origin x="224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표세종" userId="27b21700-4729-492d-a0cc-475b3739f080" providerId="ADAL" clId="{1AE03981-E5D5-AE42-82D3-A64CAACC22DA}"/>
    <pc:docChg chg="undo custSel addSld delSld modSld sldOrd">
      <pc:chgData name="표세종" userId="27b21700-4729-492d-a0cc-475b3739f080" providerId="ADAL" clId="{1AE03981-E5D5-AE42-82D3-A64CAACC22DA}" dt="2022-07-21T16:33:35.701" v="9210" actId="20577"/>
      <pc:docMkLst>
        <pc:docMk/>
      </pc:docMkLst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918377143" sldId="287"/>
        </pc:sldMkLst>
      </pc:sldChg>
      <pc:sldChg chg="modSp mod">
        <pc:chgData name="표세종" userId="27b21700-4729-492d-a0cc-475b3739f080" providerId="ADAL" clId="{1AE03981-E5D5-AE42-82D3-A64CAACC22DA}" dt="2022-07-21T12:37:05.806" v="161" actId="20577"/>
        <pc:sldMkLst>
          <pc:docMk/>
          <pc:sldMk cId="2107668443" sldId="292"/>
        </pc:sldMkLst>
        <pc:spChg chg="mod">
          <ac:chgData name="표세종" userId="27b21700-4729-492d-a0cc-475b3739f080" providerId="ADAL" clId="{1AE03981-E5D5-AE42-82D3-A64CAACC22DA}" dt="2022-07-21T12:37:05.806" v="161" actId="20577"/>
          <ac:spMkLst>
            <pc:docMk/>
            <pc:sldMk cId="2107668443" sldId="292"/>
            <ac:spMk id="14" creationId="{B0CF20C9-91CA-2349-930E-08E0E2577A6A}"/>
          </ac:spMkLst>
        </pc:spChg>
      </pc:sldChg>
      <pc:sldChg chg="addSp delSp modSp mod modNotesTx">
        <pc:chgData name="표세종" userId="27b21700-4729-492d-a0cc-475b3739f080" providerId="ADAL" clId="{1AE03981-E5D5-AE42-82D3-A64CAACC22DA}" dt="2022-07-21T16:00:04.301" v="5607" actId="20577"/>
        <pc:sldMkLst>
          <pc:docMk/>
          <pc:sldMk cId="2688125005" sldId="293"/>
        </pc:sldMkLst>
        <pc:spChg chg="del mod">
          <ac:chgData name="표세종" userId="27b21700-4729-492d-a0cc-475b3739f080" providerId="ADAL" clId="{1AE03981-E5D5-AE42-82D3-A64CAACC22DA}" dt="2022-07-21T12:38:18.418" v="195" actId="478"/>
          <ac:spMkLst>
            <pc:docMk/>
            <pc:sldMk cId="2688125005" sldId="293"/>
            <ac:spMk id="3" creationId="{1AB23A2D-27B6-C0B6-86FD-5A171866DB12}"/>
          </ac:spMkLst>
        </pc:spChg>
        <pc:spChg chg="mod">
          <ac:chgData name="표세종" userId="27b21700-4729-492d-a0cc-475b3739f080" providerId="ADAL" clId="{1AE03981-E5D5-AE42-82D3-A64CAACC22DA}" dt="2022-07-21T13:47:45.939" v="1488" actId="403"/>
          <ac:spMkLst>
            <pc:docMk/>
            <pc:sldMk cId="2688125005" sldId="293"/>
            <ac:spMk id="11" creationId="{6A4D5197-13AA-3448-9B76-49BE9BAC80C6}"/>
          </ac:spMkLst>
        </pc:spChg>
        <pc:spChg chg="mod">
          <ac:chgData name="표세종" userId="27b21700-4729-492d-a0cc-475b3739f080" providerId="ADAL" clId="{1AE03981-E5D5-AE42-82D3-A64CAACC22DA}" dt="2022-07-21T12:38:14.657" v="191" actId="20577"/>
          <ac:spMkLst>
            <pc:docMk/>
            <pc:sldMk cId="2688125005" sldId="293"/>
            <ac:spMk id="14" creationId="{B0CF20C9-91CA-2349-930E-08E0E2577A6A}"/>
          </ac:spMkLst>
        </pc:spChg>
        <pc:graphicFrameChg chg="add del">
          <ac:chgData name="표세종" userId="27b21700-4729-492d-a0cc-475b3739f080" providerId="ADAL" clId="{1AE03981-E5D5-AE42-82D3-A64CAACC22DA}" dt="2022-07-21T12:42:06.455" v="501" actId="478"/>
          <ac:graphicFrameMkLst>
            <pc:docMk/>
            <pc:sldMk cId="2688125005" sldId="293"/>
            <ac:graphicFrameMk id="15" creationId="{6E1729A5-1AC7-FD46-3A99-12694DAD5ECA}"/>
          </ac:graphicFrameMkLst>
        </pc:graphicFrameChg>
        <pc:graphicFrameChg chg="add mod modGraphic">
          <ac:chgData name="표세종" userId="27b21700-4729-492d-a0cc-475b3739f080" providerId="ADAL" clId="{1AE03981-E5D5-AE42-82D3-A64CAACC22DA}" dt="2022-07-21T13:48:22.093" v="1500" actId="20577"/>
          <ac:graphicFrameMkLst>
            <pc:docMk/>
            <pc:sldMk cId="2688125005" sldId="293"/>
            <ac:graphicFrameMk id="17" creationId="{866366CB-6B43-D5CE-BFEA-8DE1451EC727}"/>
          </ac:graphicFrameMkLst>
        </pc:graphicFrameChg>
        <pc:picChg chg="del">
          <ac:chgData name="표세종" userId="27b21700-4729-492d-a0cc-475b3739f080" providerId="ADAL" clId="{1AE03981-E5D5-AE42-82D3-A64CAACC22DA}" dt="2022-07-21T12:28:22.509" v="39" actId="478"/>
          <ac:picMkLst>
            <pc:docMk/>
            <pc:sldMk cId="2688125005" sldId="293"/>
            <ac:picMk id="2" creationId="{E86D09DE-22F4-115F-69F7-B8BD94FA59A5}"/>
          </ac:picMkLst>
        </pc:picChg>
        <pc:picChg chg="add del mod">
          <ac:chgData name="표세종" userId="27b21700-4729-492d-a0cc-475b3739f080" providerId="ADAL" clId="{1AE03981-E5D5-AE42-82D3-A64CAACC22DA}" dt="2022-07-21T12:38:16.563" v="192" actId="478"/>
          <ac:picMkLst>
            <pc:docMk/>
            <pc:sldMk cId="2688125005" sldId="293"/>
            <ac:picMk id="9" creationId="{9DC69BBC-A0C6-69FC-74DA-47A936526D54}"/>
          </ac:picMkLst>
        </pc:picChg>
        <pc:picChg chg="add del mod">
          <ac:chgData name="표세종" userId="27b21700-4729-492d-a0cc-475b3739f080" providerId="ADAL" clId="{1AE03981-E5D5-AE42-82D3-A64CAACC22DA}" dt="2022-07-21T12:38:16.903" v="193" actId="478"/>
          <ac:picMkLst>
            <pc:docMk/>
            <pc:sldMk cId="2688125005" sldId="293"/>
            <ac:picMk id="10" creationId="{E41F200C-9CDC-8172-D145-EDA0717A0A5A}"/>
          </ac:picMkLst>
        </pc:picChg>
        <pc:picChg chg="add del mod">
          <ac:chgData name="표세종" userId="27b21700-4729-492d-a0cc-475b3739f080" providerId="ADAL" clId="{1AE03981-E5D5-AE42-82D3-A64CAACC22DA}" dt="2022-07-21T12:29:53.894" v="73" actId="478"/>
          <ac:picMkLst>
            <pc:docMk/>
            <pc:sldMk cId="2688125005" sldId="293"/>
            <ac:picMk id="12" creationId="{58F7A244-03D0-EFAC-36D8-122CE044EA4E}"/>
          </ac:picMkLst>
        </pc:picChg>
        <pc:picChg chg="add del mod">
          <ac:chgData name="표세종" userId="27b21700-4729-492d-a0cc-475b3739f080" providerId="ADAL" clId="{1AE03981-E5D5-AE42-82D3-A64CAACC22DA}" dt="2022-07-21T12:38:17.228" v="194" actId="478"/>
          <ac:picMkLst>
            <pc:docMk/>
            <pc:sldMk cId="2688125005" sldId="293"/>
            <ac:picMk id="13" creationId="{90379ED6-5700-F176-F505-766E3CEDC388}"/>
          </ac:picMkLst>
        </pc:picChg>
      </pc:sldChg>
      <pc:sldChg chg="addSp delSp modSp del">
        <pc:chgData name="표세종" userId="27b21700-4729-492d-a0cc-475b3739f080" providerId="ADAL" clId="{1AE03981-E5D5-AE42-82D3-A64CAACC22DA}" dt="2022-07-21T13:55:43.308" v="2370" actId="2696"/>
        <pc:sldMkLst>
          <pc:docMk/>
          <pc:sldMk cId="735477126" sldId="294"/>
        </pc:sldMkLst>
        <pc:graphicFrameChg chg="add del mod">
          <ac:chgData name="표세종" userId="27b21700-4729-492d-a0cc-475b3739f080" providerId="ADAL" clId="{1AE03981-E5D5-AE42-82D3-A64CAACC22DA}" dt="2022-07-21T13:02:34.972" v="503"/>
          <ac:graphicFrameMkLst>
            <pc:docMk/>
            <pc:sldMk cId="735477126" sldId="294"/>
            <ac:graphicFrameMk id="2" creationId="{BF5350D0-F093-C87B-2EB3-6FA8E73CD924}"/>
          </ac:graphicFrameMkLst>
        </pc:graphicFrameChg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1555072796" sldId="295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352524512" sldId="296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3708005912" sldId="297"/>
        </pc:sldMkLst>
      </pc:sldChg>
      <pc:sldChg chg="del">
        <pc:chgData name="표세종" userId="27b21700-4729-492d-a0cc-475b3739f080" providerId="ADAL" clId="{1AE03981-E5D5-AE42-82D3-A64CAACC22DA}" dt="2022-07-21T12:41:29.670" v="488" actId="2696"/>
        <pc:sldMkLst>
          <pc:docMk/>
          <pc:sldMk cId="2569017033" sldId="298"/>
        </pc:sldMkLst>
      </pc:sldChg>
      <pc:sldChg chg="del">
        <pc:chgData name="표세종" userId="27b21700-4729-492d-a0cc-475b3739f080" providerId="ADAL" clId="{1AE03981-E5D5-AE42-82D3-A64CAACC22DA}" dt="2022-07-21T12:28:53.985" v="49" actId="2696"/>
        <pc:sldMkLst>
          <pc:docMk/>
          <pc:sldMk cId="4008354876" sldId="299"/>
        </pc:sldMkLst>
      </pc:sldChg>
      <pc:sldChg chg="modSp mod">
        <pc:chgData name="표세종" userId="27b21700-4729-492d-a0cc-475b3739f080" providerId="ADAL" clId="{1AE03981-E5D5-AE42-82D3-A64CAACC22DA}" dt="2022-07-21T15:54:45.227" v="4529" actId="20577"/>
        <pc:sldMkLst>
          <pc:docMk/>
          <pc:sldMk cId="2887332958" sldId="300"/>
        </pc:sldMkLst>
        <pc:spChg chg="mod">
          <ac:chgData name="표세종" userId="27b21700-4729-492d-a0cc-475b3739f080" providerId="ADAL" clId="{1AE03981-E5D5-AE42-82D3-A64CAACC22DA}" dt="2022-07-21T15:54:45.227" v="4529" actId="20577"/>
          <ac:spMkLst>
            <pc:docMk/>
            <pc:sldMk cId="2887332958" sldId="300"/>
            <ac:spMk id="11" creationId="{6A4D5197-13AA-3448-9B76-49BE9BAC80C6}"/>
          </ac:spMkLst>
        </pc:spChg>
        <pc:spChg chg="mod">
          <ac:chgData name="표세종" userId="27b21700-4729-492d-a0cc-475b3739f080" providerId="ADAL" clId="{1AE03981-E5D5-AE42-82D3-A64CAACC22DA}" dt="2022-07-21T13:41:04.970" v="881" actId="20577"/>
          <ac:spMkLst>
            <pc:docMk/>
            <pc:sldMk cId="2887332958" sldId="300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1AE03981-E5D5-AE42-82D3-A64CAACC22DA}" dt="2022-07-21T12:28:54.505" v="50" actId="2696"/>
        <pc:sldMkLst>
          <pc:docMk/>
          <pc:sldMk cId="2573263739" sldId="301"/>
        </pc:sldMkLst>
      </pc:sldChg>
      <pc:sldChg chg="modSp add del ord">
        <pc:chgData name="표세종" userId="27b21700-4729-492d-a0cc-475b3739f080" providerId="ADAL" clId="{1AE03981-E5D5-AE42-82D3-A64CAACC22DA}" dt="2022-07-21T13:09:26.639" v="603" actId="2696"/>
        <pc:sldMkLst>
          <pc:docMk/>
          <pc:sldMk cId="2663787845" sldId="302"/>
        </pc:sldMkLst>
        <pc:spChg chg="mod">
          <ac:chgData name="표세종" userId="27b21700-4729-492d-a0cc-475b3739f080" providerId="ADAL" clId="{1AE03981-E5D5-AE42-82D3-A64CAACC22DA}" dt="2022-07-21T13:08:58.254" v="601"/>
          <ac:spMkLst>
            <pc:docMk/>
            <pc:sldMk cId="2663787845" sldId="302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1AE03981-E5D5-AE42-82D3-A64CAACC22DA}" dt="2022-07-21T12:29:12.427" v="56" actId="2696"/>
        <pc:sldMkLst>
          <pc:docMk/>
          <pc:sldMk cId="84026246" sldId="303"/>
        </pc:sldMkLst>
      </pc:sldChg>
      <pc:sldChg chg="modSp add del">
        <pc:chgData name="표세종" userId="27b21700-4729-492d-a0cc-475b3739f080" providerId="ADAL" clId="{1AE03981-E5D5-AE42-82D3-A64CAACC22DA}" dt="2022-07-21T13:09:56.540" v="606"/>
        <pc:sldMkLst>
          <pc:docMk/>
          <pc:sldMk cId="917990865" sldId="304"/>
        </pc:sldMkLst>
        <pc:spChg chg="mod">
          <ac:chgData name="표세종" userId="27b21700-4729-492d-a0cc-475b3739f080" providerId="ADAL" clId="{1AE03981-E5D5-AE42-82D3-A64CAACC22DA}" dt="2022-07-21T13:09:56.540" v="606"/>
          <ac:spMkLst>
            <pc:docMk/>
            <pc:sldMk cId="917990865" sldId="304"/>
            <ac:spMk id="14" creationId="{B0CF20C9-91CA-2349-930E-08E0E2577A6A}"/>
          </ac:spMkLst>
        </pc:spChg>
      </pc:sldChg>
      <pc:sldChg chg="addSp delSp modSp mod modNotesTx">
        <pc:chgData name="표세종" userId="27b21700-4729-492d-a0cc-475b3739f080" providerId="ADAL" clId="{1AE03981-E5D5-AE42-82D3-A64CAACC22DA}" dt="2022-07-21T15:39:32.998" v="3552" actId="20577"/>
        <pc:sldMkLst>
          <pc:docMk/>
          <pc:sldMk cId="63265390" sldId="305"/>
        </pc:sldMkLst>
        <pc:spChg chg="add del mod">
          <ac:chgData name="표세종" userId="27b21700-4729-492d-a0cc-475b3739f080" providerId="ADAL" clId="{1AE03981-E5D5-AE42-82D3-A64CAACC22DA}" dt="2022-07-21T13:59:45.794" v="2503" actId="478"/>
          <ac:spMkLst>
            <pc:docMk/>
            <pc:sldMk cId="63265390" sldId="305"/>
            <ac:spMk id="3" creationId="{688F4B95-04B4-2FAB-0C84-78335B5959EE}"/>
          </ac:spMkLst>
        </pc:spChg>
        <pc:spChg chg="mod">
          <ac:chgData name="표세종" userId="27b21700-4729-492d-a0cc-475b3739f080" providerId="ADAL" clId="{1AE03981-E5D5-AE42-82D3-A64CAACC22DA}" dt="2022-07-21T15:39:32.998" v="3552" actId="20577"/>
          <ac:spMkLst>
            <pc:docMk/>
            <pc:sldMk cId="63265390" sldId="305"/>
            <ac:spMk id="11" creationId="{6A4D5197-13AA-3448-9B76-49BE9BAC80C6}"/>
          </ac:spMkLst>
        </pc:spChg>
        <pc:spChg chg="mod">
          <ac:chgData name="표세종" userId="27b21700-4729-492d-a0cc-475b3739f080" providerId="ADAL" clId="{1AE03981-E5D5-AE42-82D3-A64CAACC22DA}" dt="2022-07-21T13:55:32.015" v="2369" actId="20577"/>
          <ac:spMkLst>
            <pc:docMk/>
            <pc:sldMk cId="63265390" sldId="305"/>
            <ac:spMk id="14" creationId="{B0CF20C9-91CA-2349-930E-08E0E2577A6A}"/>
          </ac:spMkLst>
        </pc:spChg>
        <pc:picChg chg="del">
          <ac:chgData name="표세종" userId="27b21700-4729-492d-a0cc-475b3739f080" providerId="ADAL" clId="{1AE03981-E5D5-AE42-82D3-A64CAACC22DA}" dt="2022-07-21T13:59:46.427" v="2504" actId="478"/>
          <ac:picMkLst>
            <pc:docMk/>
            <pc:sldMk cId="63265390" sldId="305"/>
            <ac:picMk id="9" creationId="{34E53E74-B35D-05B9-64AB-8E9D7D6AEDFB}"/>
          </ac:picMkLst>
        </pc:picChg>
        <pc:picChg chg="del mod">
          <ac:chgData name="표세종" userId="27b21700-4729-492d-a0cc-475b3739f080" providerId="ADAL" clId="{1AE03981-E5D5-AE42-82D3-A64CAACC22DA}" dt="2022-07-21T13:59:42.787" v="2502" actId="478"/>
          <ac:picMkLst>
            <pc:docMk/>
            <pc:sldMk cId="63265390" sldId="305"/>
            <ac:picMk id="10" creationId="{395D5BD6-ECA9-F91F-77D5-43CB702D09B3}"/>
          </ac:picMkLst>
        </pc:picChg>
        <pc:picChg chg="del">
          <ac:chgData name="표세종" userId="27b21700-4729-492d-a0cc-475b3739f080" providerId="ADAL" clId="{1AE03981-E5D5-AE42-82D3-A64CAACC22DA}" dt="2022-07-21T13:59:46.847" v="2505" actId="478"/>
          <ac:picMkLst>
            <pc:docMk/>
            <pc:sldMk cId="63265390" sldId="305"/>
            <ac:picMk id="12" creationId="{5BCC1A48-CD09-7740-9113-C17507ECEBA7}"/>
          </ac:picMkLst>
        </pc:picChg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585001769" sldId="306"/>
        </pc:sldMkLst>
      </pc:sldChg>
      <pc:sldChg chg="modSp add del ord modNotesTx">
        <pc:chgData name="표세종" userId="27b21700-4729-492d-a0cc-475b3739f080" providerId="ADAL" clId="{1AE03981-E5D5-AE42-82D3-A64CAACC22DA}" dt="2022-07-21T16:00:50.280" v="5745" actId="20577"/>
        <pc:sldMkLst>
          <pc:docMk/>
          <pc:sldMk cId="2205548701" sldId="307"/>
        </pc:sldMkLst>
        <pc:spChg chg="mod">
          <ac:chgData name="표세종" userId="27b21700-4729-492d-a0cc-475b3739f080" providerId="ADAL" clId="{1AE03981-E5D5-AE42-82D3-A64CAACC22DA}" dt="2022-07-21T13:09:58.940" v="607"/>
          <ac:spMkLst>
            <pc:docMk/>
            <pc:sldMk cId="2205548701" sldId="307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1AE03981-E5D5-AE42-82D3-A64CAACC22DA}" dt="2022-07-21T12:29:44.306" v="71" actId="2696"/>
        <pc:sldMkLst>
          <pc:docMk/>
          <pc:sldMk cId="2971901852" sldId="308"/>
        </pc:sldMkLst>
      </pc:sldChg>
      <pc:sldChg chg="del">
        <pc:chgData name="표세종" userId="27b21700-4729-492d-a0cc-475b3739f080" providerId="ADAL" clId="{1AE03981-E5D5-AE42-82D3-A64CAACC22DA}" dt="2022-07-21T12:29:45.390" v="72" actId="2696"/>
        <pc:sldMkLst>
          <pc:docMk/>
          <pc:sldMk cId="1624560578" sldId="309"/>
        </pc:sldMkLst>
      </pc:sldChg>
      <pc:sldChg chg="modSp add del mod">
        <pc:chgData name="표세종" userId="27b21700-4729-492d-a0cc-475b3739f080" providerId="ADAL" clId="{1AE03981-E5D5-AE42-82D3-A64CAACC22DA}" dt="2022-07-21T13:10:55.725" v="635" actId="20577"/>
        <pc:sldMkLst>
          <pc:docMk/>
          <pc:sldMk cId="2228855709" sldId="311"/>
        </pc:sldMkLst>
        <pc:spChg chg="mod">
          <ac:chgData name="표세종" userId="27b21700-4729-492d-a0cc-475b3739f080" providerId="ADAL" clId="{1AE03981-E5D5-AE42-82D3-A64CAACC22DA}" dt="2022-07-21T13:10:55.725" v="635" actId="20577"/>
          <ac:spMkLst>
            <pc:docMk/>
            <pc:sldMk cId="2228855709" sldId="311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3462868379" sldId="312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1351381726" sldId="313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175814439" sldId="314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611976609" sldId="315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3567250" sldId="316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3712623892" sldId="317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4166728126" sldId="319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612482764" sldId="320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218519318" sldId="321"/>
        </pc:sldMkLst>
      </pc:sldChg>
      <pc:sldChg chg="del">
        <pc:chgData name="표세종" userId="27b21700-4729-492d-a0cc-475b3739f080" providerId="ADAL" clId="{1AE03981-E5D5-AE42-82D3-A64CAACC22DA}" dt="2022-07-21T13:55:43.308" v="2370" actId="2696"/>
        <pc:sldMkLst>
          <pc:docMk/>
          <pc:sldMk cId="3779221009" sldId="322"/>
        </pc:sldMkLst>
      </pc:sldChg>
      <pc:sldChg chg="del">
        <pc:chgData name="표세종" userId="27b21700-4729-492d-a0cc-475b3739f080" providerId="ADAL" clId="{1AE03981-E5D5-AE42-82D3-A64CAACC22DA}" dt="2022-07-21T12:30:26.314" v="92" actId="2696"/>
        <pc:sldMkLst>
          <pc:docMk/>
          <pc:sldMk cId="1113460774" sldId="323"/>
        </pc:sldMkLst>
      </pc:sldChg>
      <pc:sldChg chg="addSp delSp modSp add mod modNotesTx">
        <pc:chgData name="표세종" userId="27b21700-4729-492d-a0cc-475b3739f080" providerId="ADAL" clId="{1AE03981-E5D5-AE42-82D3-A64CAACC22DA}" dt="2022-07-21T15:59:37.103" v="5458" actId="20577"/>
        <pc:sldMkLst>
          <pc:docMk/>
          <pc:sldMk cId="3430331014" sldId="323"/>
        </pc:sldMkLst>
        <pc:spChg chg="mod">
          <ac:chgData name="표세종" userId="27b21700-4729-492d-a0cc-475b3739f080" providerId="ADAL" clId="{1AE03981-E5D5-AE42-82D3-A64CAACC22DA}" dt="2022-07-21T13:12:02.988" v="650" actId="1076"/>
          <ac:spMkLst>
            <pc:docMk/>
            <pc:sldMk cId="3430331014" sldId="323"/>
            <ac:spMk id="3" creationId="{1AB23A2D-27B6-C0B6-86FD-5A171866DB12}"/>
          </ac:spMkLst>
        </pc:spChg>
        <pc:spChg chg="mod">
          <ac:chgData name="표세종" userId="27b21700-4729-492d-a0cc-475b3739f080" providerId="ADAL" clId="{1AE03981-E5D5-AE42-82D3-A64CAACC22DA}" dt="2022-07-21T13:07:15.867" v="599" actId="20577"/>
          <ac:spMkLst>
            <pc:docMk/>
            <pc:sldMk cId="3430331014" sldId="323"/>
            <ac:spMk id="14" creationId="{B0CF20C9-91CA-2349-930E-08E0E2577A6A}"/>
          </ac:spMkLst>
        </pc:spChg>
        <pc:picChg chg="add mod">
          <ac:chgData name="표세종" userId="27b21700-4729-492d-a0cc-475b3739f080" providerId="ADAL" clId="{1AE03981-E5D5-AE42-82D3-A64CAACC22DA}" dt="2022-07-21T13:11:57.570" v="648" actId="1076"/>
          <ac:picMkLst>
            <pc:docMk/>
            <pc:sldMk cId="3430331014" sldId="323"/>
            <ac:picMk id="2" creationId="{39966C2B-F230-F547-0466-2B3059716A7C}"/>
          </ac:picMkLst>
        </pc:picChg>
        <pc:picChg chg="mod">
          <ac:chgData name="표세종" userId="27b21700-4729-492d-a0cc-475b3739f080" providerId="ADAL" clId="{1AE03981-E5D5-AE42-82D3-A64CAACC22DA}" dt="2022-07-21T13:11:55.682" v="646" actId="1076"/>
          <ac:picMkLst>
            <pc:docMk/>
            <pc:sldMk cId="3430331014" sldId="323"/>
            <ac:picMk id="9" creationId="{9DC69BBC-A0C6-69FC-74DA-47A936526D54}"/>
          </ac:picMkLst>
        </pc:picChg>
        <pc:picChg chg="mod">
          <ac:chgData name="표세종" userId="27b21700-4729-492d-a0cc-475b3739f080" providerId="ADAL" clId="{1AE03981-E5D5-AE42-82D3-A64CAACC22DA}" dt="2022-07-21T13:11:56.599" v="647" actId="1076"/>
          <ac:picMkLst>
            <pc:docMk/>
            <pc:sldMk cId="3430331014" sldId="323"/>
            <ac:picMk id="10" creationId="{E41F200C-9CDC-8172-D145-EDA0717A0A5A}"/>
          </ac:picMkLst>
        </pc:picChg>
        <pc:picChg chg="del">
          <ac:chgData name="표세종" userId="27b21700-4729-492d-a0cc-475b3739f080" providerId="ADAL" clId="{1AE03981-E5D5-AE42-82D3-A64CAACC22DA}" dt="2022-07-21T13:11:41.524" v="641" actId="478"/>
          <ac:picMkLst>
            <pc:docMk/>
            <pc:sldMk cId="3430331014" sldId="323"/>
            <ac:picMk id="13" creationId="{90379ED6-5700-F176-F505-766E3CEDC388}"/>
          </ac:picMkLst>
        </pc:picChg>
      </pc:sldChg>
      <pc:sldChg chg="delSp modSp add mod">
        <pc:chgData name="표세종" userId="27b21700-4729-492d-a0cc-475b3739f080" providerId="ADAL" clId="{1AE03981-E5D5-AE42-82D3-A64CAACC22DA}" dt="2022-07-21T13:11:36.862" v="640" actId="1076"/>
        <pc:sldMkLst>
          <pc:docMk/>
          <pc:sldMk cId="1113460774" sldId="324"/>
        </pc:sldMkLst>
        <pc:spChg chg="mod">
          <ac:chgData name="표세종" userId="27b21700-4729-492d-a0cc-475b3739f080" providerId="ADAL" clId="{1AE03981-E5D5-AE42-82D3-A64CAACC22DA}" dt="2022-07-21T13:11:29.340" v="637"/>
          <ac:spMkLst>
            <pc:docMk/>
            <pc:sldMk cId="1113460774" sldId="324"/>
            <ac:spMk id="14" creationId="{B0CF20C9-91CA-2349-930E-08E0E2577A6A}"/>
          </ac:spMkLst>
        </pc:spChg>
        <pc:spChg chg="del">
          <ac:chgData name="표세종" userId="27b21700-4729-492d-a0cc-475b3739f080" providerId="ADAL" clId="{1AE03981-E5D5-AE42-82D3-A64CAACC22DA}" dt="2022-07-21T13:11:31.299" v="638" actId="478"/>
          <ac:spMkLst>
            <pc:docMk/>
            <pc:sldMk cId="1113460774" sldId="324"/>
            <ac:spMk id="17" creationId="{D66C1EA1-B647-2B19-5E05-EC651B3FE7DD}"/>
          </ac:spMkLst>
        </pc:spChg>
        <pc:picChg chg="mod">
          <ac:chgData name="표세종" userId="27b21700-4729-492d-a0cc-475b3739f080" providerId="ADAL" clId="{1AE03981-E5D5-AE42-82D3-A64CAACC22DA}" dt="2022-07-21T13:11:36.862" v="640" actId="1076"/>
          <ac:picMkLst>
            <pc:docMk/>
            <pc:sldMk cId="1113460774" sldId="324"/>
            <ac:picMk id="12" creationId="{F8596754-04D3-A9C0-4FF6-7AEF58D93B5C}"/>
          </ac:picMkLst>
        </pc:picChg>
      </pc:sldChg>
      <pc:sldChg chg="addSp delSp modSp add mod">
        <pc:chgData name="표세종" userId="27b21700-4729-492d-a0cc-475b3739f080" providerId="ADAL" clId="{1AE03981-E5D5-AE42-82D3-A64CAACC22DA}" dt="2022-07-21T13:47:02.127" v="1471" actId="1076"/>
        <pc:sldMkLst>
          <pc:docMk/>
          <pc:sldMk cId="773794871" sldId="325"/>
        </pc:sldMkLst>
        <pc:spChg chg="add mod">
          <ac:chgData name="표세종" userId="27b21700-4729-492d-a0cc-475b3739f080" providerId="ADAL" clId="{1AE03981-E5D5-AE42-82D3-A64CAACC22DA}" dt="2022-07-21T13:47:02.127" v="1471" actId="1076"/>
          <ac:spMkLst>
            <pc:docMk/>
            <pc:sldMk cId="773794871" sldId="325"/>
            <ac:spMk id="2" creationId="{520388EC-20CF-8B03-3956-146BE7F4BB85}"/>
          </ac:spMkLst>
        </pc:spChg>
        <pc:spChg chg="del mod">
          <ac:chgData name="표세종" userId="27b21700-4729-492d-a0cc-475b3739f080" providerId="ADAL" clId="{1AE03981-E5D5-AE42-82D3-A64CAACC22DA}" dt="2022-07-21T13:41:41.719" v="935"/>
          <ac:spMkLst>
            <pc:docMk/>
            <pc:sldMk cId="773794871" sldId="325"/>
            <ac:spMk id="11" creationId="{6A4D5197-13AA-3448-9B76-49BE9BAC80C6}"/>
          </ac:spMkLst>
        </pc:spChg>
        <pc:spChg chg="mod">
          <ac:chgData name="표세종" userId="27b21700-4729-492d-a0cc-475b3739f080" providerId="ADAL" clId="{1AE03981-E5D5-AE42-82D3-A64CAACC22DA}" dt="2022-07-21T13:41:35.063" v="930" actId="20577"/>
          <ac:spMkLst>
            <pc:docMk/>
            <pc:sldMk cId="773794871" sldId="325"/>
            <ac:spMk id="14" creationId="{B0CF20C9-91CA-2349-930E-08E0E2577A6A}"/>
          </ac:spMkLst>
        </pc:spChg>
        <pc:picChg chg="add mod">
          <ac:chgData name="표세종" userId="27b21700-4729-492d-a0cc-475b3739f080" providerId="ADAL" clId="{1AE03981-E5D5-AE42-82D3-A64CAACC22DA}" dt="2022-07-21T13:46:24.314" v="1459" actId="1076"/>
          <ac:picMkLst>
            <pc:docMk/>
            <pc:sldMk cId="773794871" sldId="325"/>
            <ac:picMk id="3" creationId="{81BB5067-95A9-0F89-BE4B-35AF1B282062}"/>
          </ac:picMkLst>
        </pc:picChg>
        <pc:picChg chg="add mod">
          <ac:chgData name="표세종" userId="27b21700-4729-492d-a0cc-475b3739f080" providerId="ADAL" clId="{1AE03981-E5D5-AE42-82D3-A64CAACC22DA}" dt="2022-07-21T13:46:53.883" v="1470" actId="1076"/>
          <ac:picMkLst>
            <pc:docMk/>
            <pc:sldMk cId="773794871" sldId="325"/>
            <ac:picMk id="9" creationId="{C174EE94-2DF0-7F8D-688E-01887D27F899}"/>
          </ac:picMkLst>
        </pc:picChg>
      </pc:sldChg>
      <pc:sldChg chg="addSp delSp modSp add mod modNotesTx">
        <pc:chgData name="표세종" userId="27b21700-4729-492d-a0cc-475b3739f080" providerId="ADAL" clId="{1AE03981-E5D5-AE42-82D3-A64CAACC22DA}" dt="2022-07-21T13:54:21.384" v="2350" actId="20577"/>
        <pc:sldMkLst>
          <pc:docMk/>
          <pc:sldMk cId="2904130200" sldId="326"/>
        </pc:sldMkLst>
        <pc:spChg chg="mod">
          <ac:chgData name="표세종" userId="27b21700-4729-492d-a0cc-475b3739f080" providerId="ADAL" clId="{1AE03981-E5D5-AE42-82D3-A64CAACC22DA}" dt="2022-07-21T13:51:29.535" v="1861" actId="20577"/>
          <ac:spMkLst>
            <pc:docMk/>
            <pc:sldMk cId="2904130200" sldId="326"/>
            <ac:spMk id="2" creationId="{520388EC-20CF-8B03-3956-146BE7F4BB85}"/>
          </ac:spMkLst>
        </pc:spChg>
        <pc:spChg chg="mod">
          <ac:chgData name="표세종" userId="27b21700-4729-492d-a0cc-475b3739f080" providerId="ADAL" clId="{1AE03981-E5D5-AE42-82D3-A64CAACC22DA}" dt="2022-07-21T13:47:23.057" v="1482" actId="20577"/>
          <ac:spMkLst>
            <pc:docMk/>
            <pc:sldMk cId="2904130200" sldId="326"/>
            <ac:spMk id="14" creationId="{B0CF20C9-91CA-2349-930E-08E0E2577A6A}"/>
          </ac:spMkLst>
        </pc:spChg>
        <pc:picChg chg="del">
          <ac:chgData name="표세종" userId="27b21700-4729-492d-a0cc-475b3739f080" providerId="ADAL" clId="{1AE03981-E5D5-AE42-82D3-A64CAACC22DA}" dt="2022-07-21T13:47:25.092" v="1483" actId="478"/>
          <ac:picMkLst>
            <pc:docMk/>
            <pc:sldMk cId="2904130200" sldId="326"/>
            <ac:picMk id="3" creationId="{81BB5067-95A9-0F89-BE4B-35AF1B282062}"/>
          </ac:picMkLst>
        </pc:picChg>
        <pc:picChg chg="del">
          <ac:chgData name="표세종" userId="27b21700-4729-492d-a0cc-475b3739f080" providerId="ADAL" clId="{1AE03981-E5D5-AE42-82D3-A64CAACC22DA}" dt="2022-07-21T13:49:58.608" v="1527" actId="478"/>
          <ac:picMkLst>
            <pc:docMk/>
            <pc:sldMk cId="2904130200" sldId="326"/>
            <ac:picMk id="9" creationId="{C174EE94-2DF0-7F8D-688E-01887D27F899}"/>
          </ac:picMkLst>
        </pc:picChg>
        <pc:picChg chg="add mod">
          <ac:chgData name="표세종" userId="27b21700-4729-492d-a0cc-475b3739f080" providerId="ADAL" clId="{1AE03981-E5D5-AE42-82D3-A64CAACC22DA}" dt="2022-07-21T13:51:42.923" v="1863" actId="1076"/>
          <ac:picMkLst>
            <pc:docMk/>
            <pc:sldMk cId="2904130200" sldId="326"/>
            <ac:picMk id="10" creationId="{1ABCC881-F80B-55C8-6E26-0880E32200C8}"/>
          </ac:picMkLst>
        </pc:picChg>
        <pc:picChg chg="add mod">
          <ac:chgData name="표세종" userId="27b21700-4729-492d-a0cc-475b3739f080" providerId="ADAL" clId="{1AE03981-E5D5-AE42-82D3-A64CAACC22DA}" dt="2022-07-21T13:51:52.133" v="1865" actId="1076"/>
          <ac:picMkLst>
            <pc:docMk/>
            <pc:sldMk cId="2904130200" sldId="326"/>
            <ac:picMk id="11" creationId="{4E070452-3549-54EF-F259-3D9162DF1579}"/>
          </ac:picMkLst>
        </pc:picChg>
      </pc:sldChg>
      <pc:sldChg chg="addSp delSp modSp add mod modNotesTx">
        <pc:chgData name="표세종" userId="27b21700-4729-492d-a0cc-475b3739f080" providerId="ADAL" clId="{1AE03981-E5D5-AE42-82D3-A64CAACC22DA}" dt="2022-07-21T15:57:58.474" v="5125" actId="20577"/>
        <pc:sldMkLst>
          <pc:docMk/>
          <pc:sldMk cId="4177067666" sldId="327"/>
        </pc:sldMkLst>
        <pc:spChg chg="del">
          <ac:chgData name="표세종" userId="27b21700-4729-492d-a0cc-475b3739f080" providerId="ADAL" clId="{1AE03981-E5D5-AE42-82D3-A64CAACC22DA}" dt="2022-07-21T15:39:37.518" v="3553" actId="478"/>
          <ac:spMkLst>
            <pc:docMk/>
            <pc:sldMk cId="4177067666" sldId="327"/>
            <ac:spMk id="11" creationId="{6A4D5197-13AA-3448-9B76-49BE9BAC80C6}"/>
          </ac:spMkLst>
        </pc:spChg>
        <pc:spChg chg="mod">
          <ac:chgData name="표세종" userId="27b21700-4729-492d-a0cc-475b3739f080" providerId="ADAL" clId="{1AE03981-E5D5-AE42-82D3-A64CAACC22DA}" dt="2022-07-21T13:59:52.243" v="2515" actId="20577"/>
          <ac:spMkLst>
            <pc:docMk/>
            <pc:sldMk cId="4177067666" sldId="327"/>
            <ac:spMk id="14" creationId="{B0CF20C9-91CA-2349-930E-08E0E2577A6A}"/>
          </ac:spMkLst>
        </pc:spChg>
        <pc:grpChg chg="add mod">
          <ac:chgData name="표세종" userId="27b21700-4729-492d-a0cc-475b3739f080" providerId="ADAL" clId="{1AE03981-E5D5-AE42-82D3-A64CAACC22DA}" dt="2022-07-21T15:41:21.247" v="3565" actId="14100"/>
          <ac:grpSpMkLst>
            <pc:docMk/>
            <pc:sldMk cId="4177067666" sldId="327"/>
            <ac:grpSpMk id="2" creationId="{EFD86B56-81A2-20E5-C09C-0BA112C9A153}"/>
          </ac:grpSpMkLst>
        </pc:grpChg>
        <pc:grpChg chg="mod">
          <ac:chgData name="표세종" userId="27b21700-4729-492d-a0cc-475b3739f080" providerId="ADAL" clId="{1AE03981-E5D5-AE42-82D3-A64CAACC22DA}" dt="2022-07-21T15:40:29.974" v="3558"/>
          <ac:grpSpMkLst>
            <pc:docMk/>
            <pc:sldMk cId="4177067666" sldId="327"/>
            <ac:grpSpMk id="3" creationId="{4B4901F3-16EB-782A-2B9C-6D8EF73C38A7}"/>
          </ac:grpSpMkLst>
        </pc:grpChg>
        <pc:grpChg chg="mod">
          <ac:chgData name="표세종" userId="27b21700-4729-492d-a0cc-475b3739f080" providerId="ADAL" clId="{1AE03981-E5D5-AE42-82D3-A64CAACC22DA}" dt="2022-07-21T15:40:29.974" v="3558"/>
          <ac:grpSpMkLst>
            <pc:docMk/>
            <pc:sldMk cId="4177067666" sldId="327"/>
            <ac:grpSpMk id="17" creationId="{7D433594-586E-F94E-56C3-D7EBAEB6E90A}"/>
          </ac:grpSpMkLst>
        </pc:grp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9" creationId="{5A5506B0-CF4C-E4E5-5655-76AAE975EE57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0" creationId="{D3AE79D6-D9F8-7792-A6BA-AEE31739ADD2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2" creationId="{24D4B4B0-1AB8-0E96-8C23-D30D0C71FBAF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3" creationId="{9CC99687-A851-4F2A-FF2B-6A5B04FF70F2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5" creationId="{ECBA86DB-7F12-077B-7FBE-724E1F16C480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8" creationId="{1F3C5B4E-2B8F-DF3D-DF7A-73F794C0D741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19" creationId="{F12E2F9A-A8BF-6072-BD7D-6CF9F30A0996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0" creationId="{3EE6982C-BE8F-2338-A891-E80824FE99F8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1" creationId="{54DCA082-F849-ED6A-6ABA-0192642518F2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2" creationId="{2C739BBF-2218-959C-6AC5-9197F34CC079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3" creationId="{1B070396-09BD-0FCA-6758-E242FDC06A4E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4" creationId="{16395217-0F44-C57F-AAD1-1F4D5ABA6D0D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5" creationId="{250C7743-9872-4C4B-35CA-D22410F208DB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6" creationId="{5DA98BD4-7ABB-C972-2235-12DB58F608F2}"/>
          </ac:picMkLst>
        </pc:picChg>
        <pc:picChg chg="mod">
          <ac:chgData name="표세종" userId="27b21700-4729-492d-a0cc-475b3739f080" providerId="ADAL" clId="{1AE03981-E5D5-AE42-82D3-A64CAACC22DA}" dt="2022-07-21T15:40:29.974" v="3558"/>
          <ac:picMkLst>
            <pc:docMk/>
            <pc:sldMk cId="4177067666" sldId="327"/>
            <ac:picMk id="27" creationId="{B9173C91-18A2-C7BB-2C8D-E59BE4388C61}"/>
          </ac:picMkLst>
        </pc:picChg>
      </pc:sldChg>
      <pc:sldChg chg="add del">
        <pc:chgData name="표세종" userId="27b21700-4729-492d-a0cc-475b3739f080" providerId="ADAL" clId="{1AE03981-E5D5-AE42-82D3-A64CAACC22DA}" dt="2022-07-21T16:10:57.536" v="7051" actId="2696"/>
        <pc:sldMkLst>
          <pc:docMk/>
          <pc:sldMk cId="1538553914" sldId="328"/>
        </pc:sldMkLst>
      </pc:sldChg>
      <pc:sldChg chg="addSp modSp add mod">
        <pc:chgData name="표세종" userId="27b21700-4729-492d-a0cc-475b3739f080" providerId="ADAL" clId="{1AE03981-E5D5-AE42-82D3-A64CAACC22DA}" dt="2022-07-21T15:48:47.434" v="3789" actId="1076"/>
        <pc:sldMkLst>
          <pc:docMk/>
          <pc:sldMk cId="2447243922" sldId="329"/>
        </pc:sldMkLst>
        <pc:spChg chg="add mod">
          <ac:chgData name="표세종" userId="27b21700-4729-492d-a0cc-475b3739f080" providerId="ADAL" clId="{1AE03981-E5D5-AE42-82D3-A64CAACC22DA}" dt="2022-07-21T15:46:58.819" v="3736" actId="404"/>
          <ac:spMkLst>
            <pc:docMk/>
            <pc:sldMk cId="2447243922" sldId="329"/>
            <ac:spMk id="3" creationId="{479B7594-9E91-949B-1650-5E9CD657F0E6}"/>
          </ac:spMkLst>
        </pc:spChg>
        <pc:spChg chg="add mod">
          <ac:chgData name="표세종" userId="27b21700-4729-492d-a0cc-475b3739f080" providerId="ADAL" clId="{1AE03981-E5D5-AE42-82D3-A64CAACC22DA}" dt="2022-07-21T15:46:54.642" v="3733" actId="404"/>
          <ac:spMkLst>
            <pc:docMk/>
            <pc:sldMk cId="2447243922" sldId="329"/>
            <ac:spMk id="9" creationId="{1023A194-20C7-EBB4-0614-B415F7DAEE22}"/>
          </ac:spMkLst>
        </pc:spChg>
        <pc:spChg chg="add mod">
          <ac:chgData name="표세종" userId="27b21700-4729-492d-a0cc-475b3739f080" providerId="ADAL" clId="{1AE03981-E5D5-AE42-82D3-A64CAACC22DA}" dt="2022-07-21T15:46:50.791" v="3730" actId="404"/>
          <ac:spMkLst>
            <pc:docMk/>
            <pc:sldMk cId="2447243922" sldId="329"/>
            <ac:spMk id="10" creationId="{DD91EFF3-3C70-5908-A16C-1D987F1D501E}"/>
          </ac:spMkLst>
        </pc:spChg>
        <pc:spChg chg="mod">
          <ac:chgData name="표세종" userId="27b21700-4729-492d-a0cc-475b3739f080" providerId="ADAL" clId="{1AE03981-E5D5-AE42-82D3-A64CAACC22DA}" dt="2022-07-21T15:47:05.034" v="3738"/>
          <ac:spMkLst>
            <pc:docMk/>
            <pc:sldMk cId="2447243922" sldId="329"/>
            <ac:spMk id="13" creationId="{8C789724-0FD0-5588-082E-6A851ECF0A0C}"/>
          </ac:spMkLst>
        </pc:spChg>
        <pc:spChg chg="mod">
          <ac:chgData name="표세종" userId="27b21700-4729-492d-a0cc-475b3739f080" providerId="ADAL" clId="{1AE03981-E5D5-AE42-82D3-A64CAACC22DA}" dt="2022-07-21T15:46:23.027" v="3723" actId="1076"/>
          <ac:spMkLst>
            <pc:docMk/>
            <pc:sldMk cId="2447243922" sldId="329"/>
            <ac:spMk id="14" creationId="{B0CF20C9-91CA-2349-930E-08E0E2577A6A}"/>
          </ac:spMkLst>
        </pc:spChg>
        <pc:spChg chg="mod">
          <ac:chgData name="표세종" userId="27b21700-4729-492d-a0cc-475b3739f080" providerId="ADAL" clId="{1AE03981-E5D5-AE42-82D3-A64CAACC22DA}" dt="2022-07-21T15:47:05.034" v="3738"/>
          <ac:spMkLst>
            <pc:docMk/>
            <pc:sldMk cId="2447243922" sldId="329"/>
            <ac:spMk id="15" creationId="{903444D6-C317-CCCE-B5E9-73A176A1387D}"/>
          </ac:spMkLst>
        </pc:spChg>
        <pc:spChg chg="mod">
          <ac:chgData name="표세종" userId="27b21700-4729-492d-a0cc-475b3739f080" providerId="ADAL" clId="{1AE03981-E5D5-AE42-82D3-A64CAACC22DA}" dt="2022-07-21T15:47:05.034" v="3738"/>
          <ac:spMkLst>
            <pc:docMk/>
            <pc:sldMk cId="2447243922" sldId="329"/>
            <ac:spMk id="17" creationId="{1EF0DD7E-7449-7BEE-95B1-C1F0B2E8A887}"/>
          </ac:spMkLst>
        </pc:spChg>
        <pc:spChg chg="mod">
          <ac:chgData name="표세종" userId="27b21700-4729-492d-a0cc-475b3739f080" providerId="ADAL" clId="{1AE03981-E5D5-AE42-82D3-A64CAACC22DA}" dt="2022-07-21T15:47:08.497" v="3740"/>
          <ac:spMkLst>
            <pc:docMk/>
            <pc:sldMk cId="2447243922" sldId="329"/>
            <ac:spMk id="19" creationId="{BC8710FE-4C89-427F-532A-D040EC117CB6}"/>
          </ac:spMkLst>
        </pc:spChg>
        <pc:spChg chg="mod">
          <ac:chgData name="표세종" userId="27b21700-4729-492d-a0cc-475b3739f080" providerId="ADAL" clId="{1AE03981-E5D5-AE42-82D3-A64CAACC22DA}" dt="2022-07-21T15:47:08.497" v="3740"/>
          <ac:spMkLst>
            <pc:docMk/>
            <pc:sldMk cId="2447243922" sldId="329"/>
            <ac:spMk id="20" creationId="{71D3A905-9D2A-6A71-99E1-3FE75261A7FA}"/>
          </ac:spMkLst>
        </pc:spChg>
        <pc:spChg chg="mod">
          <ac:chgData name="표세종" userId="27b21700-4729-492d-a0cc-475b3739f080" providerId="ADAL" clId="{1AE03981-E5D5-AE42-82D3-A64CAACC22DA}" dt="2022-07-21T15:47:08.497" v="3740"/>
          <ac:spMkLst>
            <pc:docMk/>
            <pc:sldMk cId="2447243922" sldId="329"/>
            <ac:spMk id="21" creationId="{5F8DC673-1F98-ABAC-2848-1705E08D5282}"/>
          </ac:spMkLst>
        </pc:spChg>
        <pc:spChg chg="add mod">
          <ac:chgData name="표세종" userId="27b21700-4729-492d-a0cc-475b3739f080" providerId="ADAL" clId="{1AE03981-E5D5-AE42-82D3-A64CAACC22DA}" dt="2022-07-21T15:47:51.202" v="3759" actId="1076"/>
          <ac:spMkLst>
            <pc:docMk/>
            <pc:sldMk cId="2447243922" sldId="329"/>
            <ac:spMk id="22" creationId="{0ED216CE-B1E7-BBF1-8EDE-709414F9BF94}"/>
          </ac:spMkLst>
        </pc:spChg>
        <pc:spChg chg="add mod">
          <ac:chgData name="표세종" userId="27b21700-4729-492d-a0cc-475b3739f080" providerId="ADAL" clId="{1AE03981-E5D5-AE42-82D3-A64CAACC22DA}" dt="2022-07-21T15:48:26.363" v="3778" actId="1076"/>
          <ac:spMkLst>
            <pc:docMk/>
            <pc:sldMk cId="2447243922" sldId="329"/>
            <ac:spMk id="23" creationId="{58E54B31-AA9A-A910-C760-44CA4D2DC6FE}"/>
          </ac:spMkLst>
        </pc:spChg>
        <pc:grpChg chg="add mod">
          <ac:chgData name="표세종" userId="27b21700-4729-492d-a0cc-475b3739f080" providerId="ADAL" clId="{1AE03981-E5D5-AE42-82D3-A64CAACC22DA}" dt="2022-07-21T15:47:03.939" v="3737" actId="1076"/>
          <ac:grpSpMkLst>
            <pc:docMk/>
            <pc:sldMk cId="2447243922" sldId="329"/>
            <ac:grpSpMk id="11" creationId="{D84EB42D-5606-3BD2-67F8-9EA39F4AE226}"/>
          </ac:grpSpMkLst>
        </pc:grpChg>
        <pc:grpChg chg="add mod">
          <ac:chgData name="표세종" userId="27b21700-4729-492d-a0cc-475b3739f080" providerId="ADAL" clId="{1AE03981-E5D5-AE42-82D3-A64CAACC22DA}" dt="2022-07-21T15:47:07.822" v="3739" actId="1076"/>
          <ac:grpSpMkLst>
            <pc:docMk/>
            <pc:sldMk cId="2447243922" sldId="329"/>
            <ac:grpSpMk id="12" creationId="{77D51C81-CA46-0D79-EE35-5A7420FCCF3C}"/>
          </ac:grpSpMkLst>
        </pc:grpChg>
        <pc:grpChg chg="add mod">
          <ac:chgData name="표세종" userId="27b21700-4729-492d-a0cc-475b3739f080" providerId="ADAL" clId="{1AE03981-E5D5-AE42-82D3-A64CAACC22DA}" dt="2022-07-21T15:47:10.160" v="3741" actId="1076"/>
          <ac:grpSpMkLst>
            <pc:docMk/>
            <pc:sldMk cId="2447243922" sldId="329"/>
            <ac:grpSpMk id="18" creationId="{71F32F60-CF21-C6DA-061B-782BFFE25521}"/>
          </ac:grpSpMkLst>
        </pc:grpChg>
        <pc:picChg chg="add mod">
          <ac:chgData name="표세종" userId="27b21700-4729-492d-a0cc-475b3739f080" providerId="ADAL" clId="{1AE03981-E5D5-AE42-82D3-A64CAACC22DA}" dt="2022-07-21T15:44:27.945" v="3682" actId="1076"/>
          <ac:picMkLst>
            <pc:docMk/>
            <pc:sldMk cId="2447243922" sldId="329"/>
            <ac:picMk id="2" creationId="{EFEAF3EA-1B97-A66A-473E-7F79EF5796C3}"/>
          </ac:picMkLst>
        </pc:picChg>
        <pc:cxnChg chg="add">
          <ac:chgData name="표세종" userId="27b21700-4729-492d-a0cc-475b3739f080" providerId="ADAL" clId="{1AE03981-E5D5-AE42-82D3-A64CAACC22DA}" dt="2022-07-21T15:48:31.854" v="3779" actId="11529"/>
          <ac:cxnSpMkLst>
            <pc:docMk/>
            <pc:sldMk cId="2447243922" sldId="329"/>
            <ac:cxnSpMk id="25" creationId="{5BDA2E58-8EF7-A1DA-539F-CBD0B274D888}"/>
          </ac:cxnSpMkLst>
        </pc:cxnChg>
        <pc:cxnChg chg="add mod">
          <ac:chgData name="표세종" userId="27b21700-4729-492d-a0cc-475b3739f080" providerId="ADAL" clId="{1AE03981-E5D5-AE42-82D3-A64CAACC22DA}" dt="2022-07-21T15:48:35.581" v="3781" actId="1076"/>
          <ac:cxnSpMkLst>
            <pc:docMk/>
            <pc:sldMk cId="2447243922" sldId="329"/>
            <ac:cxnSpMk id="26" creationId="{DA813D78-F0CD-2DDF-7B22-2E04A46FECAA}"/>
          </ac:cxnSpMkLst>
        </pc:cxnChg>
        <pc:cxnChg chg="add mod">
          <ac:chgData name="표세종" userId="27b21700-4729-492d-a0cc-475b3739f080" providerId="ADAL" clId="{1AE03981-E5D5-AE42-82D3-A64CAACC22DA}" dt="2022-07-21T15:48:40.081" v="3784" actId="1076"/>
          <ac:cxnSpMkLst>
            <pc:docMk/>
            <pc:sldMk cId="2447243922" sldId="329"/>
            <ac:cxnSpMk id="27" creationId="{66842A43-4FFC-0CEF-8CC1-52A86CFE1DDE}"/>
          </ac:cxnSpMkLst>
        </pc:cxnChg>
        <pc:cxnChg chg="add mod">
          <ac:chgData name="표세종" userId="27b21700-4729-492d-a0cc-475b3739f080" providerId="ADAL" clId="{1AE03981-E5D5-AE42-82D3-A64CAACC22DA}" dt="2022-07-21T15:48:42.755" v="3786" actId="1076"/>
          <ac:cxnSpMkLst>
            <pc:docMk/>
            <pc:sldMk cId="2447243922" sldId="329"/>
            <ac:cxnSpMk id="28" creationId="{80D6BEF0-C494-5387-4CCA-3C09B7B7D4AD}"/>
          </ac:cxnSpMkLst>
        </pc:cxnChg>
        <pc:cxnChg chg="add mod">
          <ac:chgData name="표세종" userId="27b21700-4729-492d-a0cc-475b3739f080" providerId="ADAL" clId="{1AE03981-E5D5-AE42-82D3-A64CAACC22DA}" dt="2022-07-21T15:48:47.434" v="3789" actId="1076"/>
          <ac:cxnSpMkLst>
            <pc:docMk/>
            <pc:sldMk cId="2447243922" sldId="329"/>
            <ac:cxnSpMk id="29" creationId="{C350A245-5A2C-CAA9-18FF-6BC966352881}"/>
          </ac:cxnSpMkLst>
        </pc:cxnChg>
      </pc:sldChg>
      <pc:sldChg chg="addSp modSp add mod modNotesTx">
        <pc:chgData name="표세종" userId="27b21700-4729-492d-a0cc-475b3739f080" providerId="ADAL" clId="{1AE03981-E5D5-AE42-82D3-A64CAACC22DA}" dt="2022-07-21T16:10:19.744" v="7042" actId="20577"/>
        <pc:sldMkLst>
          <pc:docMk/>
          <pc:sldMk cId="789927430" sldId="330"/>
        </pc:sldMkLst>
        <pc:spChg chg="add mod">
          <ac:chgData name="표세종" userId="27b21700-4729-492d-a0cc-475b3739f080" providerId="ADAL" clId="{1AE03981-E5D5-AE42-82D3-A64CAACC22DA}" dt="2022-07-21T16:10:19.744" v="7042" actId="20577"/>
          <ac:spMkLst>
            <pc:docMk/>
            <pc:sldMk cId="789927430" sldId="330"/>
            <ac:spMk id="2" creationId="{2BA985A4-DAEF-1B75-2491-226FB75FEE51}"/>
          </ac:spMkLst>
        </pc:spChg>
        <pc:spChg chg="mod">
          <ac:chgData name="표세종" userId="27b21700-4729-492d-a0cc-475b3739f080" providerId="ADAL" clId="{1AE03981-E5D5-AE42-82D3-A64CAACC22DA}" dt="2022-07-21T16:05:01.636" v="6047" actId="20577"/>
          <ac:spMkLst>
            <pc:docMk/>
            <pc:sldMk cId="789927430" sldId="330"/>
            <ac:spMk id="14" creationId="{B0CF20C9-91CA-2349-930E-08E0E2577A6A}"/>
          </ac:spMkLst>
        </pc:spChg>
      </pc:sldChg>
      <pc:sldChg chg="addSp delSp modSp add mod modNotesTx">
        <pc:chgData name="표세종" userId="27b21700-4729-492d-a0cc-475b3739f080" providerId="ADAL" clId="{1AE03981-E5D5-AE42-82D3-A64CAACC22DA}" dt="2022-07-21T16:28:24.580" v="8408" actId="20577"/>
        <pc:sldMkLst>
          <pc:docMk/>
          <pc:sldMk cId="2393959305" sldId="331"/>
        </pc:sldMkLst>
        <pc:spChg chg="add mod">
          <ac:chgData name="표세종" userId="27b21700-4729-492d-a0cc-475b3739f080" providerId="ADAL" clId="{1AE03981-E5D5-AE42-82D3-A64CAACC22DA}" dt="2022-07-21T16:22:04.138" v="7378" actId="1076"/>
          <ac:spMkLst>
            <pc:docMk/>
            <pc:sldMk cId="2393959305" sldId="331"/>
            <ac:spMk id="12" creationId="{276CE9C9-115C-8008-C5B5-7CD586708C0B}"/>
          </ac:spMkLst>
        </pc:spChg>
        <pc:spChg chg="add mod">
          <ac:chgData name="표세종" userId="27b21700-4729-492d-a0cc-475b3739f080" providerId="ADAL" clId="{1AE03981-E5D5-AE42-82D3-A64CAACC22DA}" dt="2022-07-21T16:22:10.610" v="7383" actId="1076"/>
          <ac:spMkLst>
            <pc:docMk/>
            <pc:sldMk cId="2393959305" sldId="331"/>
            <ac:spMk id="13" creationId="{08E661DE-7B04-7940-BB36-01EC4D353116}"/>
          </ac:spMkLst>
        </pc:spChg>
        <pc:spChg chg="mod">
          <ac:chgData name="표세종" userId="27b21700-4729-492d-a0cc-475b3739f080" providerId="ADAL" clId="{1AE03981-E5D5-AE42-82D3-A64CAACC22DA}" dt="2022-07-21T16:10:33.168" v="7050" actId="20577"/>
          <ac:spMkLst>
            <pc:docMk/>
            <pc:sldMk cId="2393959305" sldId="331"/>
            <ac:spMk id="14" creationId="{B0CF20C9-91CA-2349-930E-08E0E2577A6A}"/>
          </ac:spMkLst>
        </pc:spChg>
        <pc:spChg chg="add del mod">
          <ac:chgData name="표세종" userId="27b21700-4729-492d-a0cc-475b3739f080" providerId="ADAL" clId="{1AE03981-E5D5-AE42-82D3-A64CAACC22DA}" dt="2022-07-21T16:22:23.868" v="7391"/>
          <ac:spMkLst>
            <pc:docMk/>
            <pc:sldMk cId="2393959305" sldId="331"/>
            <ac:spMk id="15" creationId="{73FEDBEC-017D-FC64-F493-AEA15FF83B72}"/>
          </ac:spMkLst>
        </pc:spChg>
        <pc:spChg chg="add mod">
          <ac:chgData name="표세종" userId="27b21700-4729-492d-a0cc-475b3739f080" providerId="ADAL" clId="{1AE03981-E5D5-AE42-82D3-A64CAACC22DA}" dt="2022-07-21T16:22:21.422" v="7389" actId="20577"/>
          <ac:spMkLst>
            <pc:docMk/>
            <pc:sldMk cId="2393959305" sldId="331"/>
            <ac:spMk id="17" creationId="{EBC376A0-04FB-2F65-FA46-F7ED22C9D503}"/>
          </ac:spMkLst>
        </pc:spChg>
        <pc:spChg chg="add mod">
          <ac:chgData name="표세종" userId="27b21700-4729-492d-a0cc-475b3739f080" providerId="ADAL" clId="{1AE03981-E5D5-AE42-82D3-A64CAACC22DA}" dt="2022-07-21T16:26:03.807" v="7933" actId="20577"/>
          <ac:spMkLst>
            <pc:docMk/>
            <pc:sldMk cId="2393959305" sldId="331"/>
            <ac:spMk id="20" creationId="{BA0F3CBE-742B-69D7-7481-A6BAB950F101}"/>
          </ac:spMkLst>
        </pc:spChg>
        <pc:spChg chg="add del mod">
          <ac:chgData name="표세종" userId="27b21700-4729-492d-a0cc-475b3739f080" providerId="ADAL" clId="{1AE03981-E5D5-AE42-82D3-A64CAACC22DA}" dt="2022-07-21T16:26:09.896" v="7935"/>
          <ac:spMkLst>
            <pc:docMk/>
            <pc:sldMk cId="2393959305" sldId="331"/>
            <ac:spMk id="21" creationId="{957AF262-75F6-BED0-50F0-A60B2D4C1726}"/>
          </ac:spMkLst>
        </pc:spChg>
        <pc:spChg chg="add mod">
          <ac:chgData name="표세종" userId="27b21700-4729-492d-a0cc-475b3739f080" providerId="ADAL" clId="{1AE03981-E5D5-AE42-82D3-A64CAACC22DA}" dt="2022-07-21T16:26:22.497" v="7940" actId="1076"/>
          <ac:spMkLst>
            <pc:docMk/>
            <pc:sldMk cId="2393959305" sldId="331"/>
            <ac:spMk id="22" creationId="{2759A307-290D-E7B9-8334-BE941A969E55}"/>
          </ac:spMkLst>
        </pc:spChg>
        <pc:graphicFrameChg chg="add del mod modGraphic">
          <ac:chgData name="표세종" userId="27b21700-4729-492d-a0cc-475b3739f080" providerId="ADAL" clId="{1AE03981-E5D5-AE42-82D3-A64CAACC22DA}" dt="2022-07-21T16:11:43.500" v="7056" actId="478"/>
          <ac:graphicFrameMkLst>
            <pc:docMk/>
            <pc:sldMk cId="2393959305" sldId="331"/>
            <ac:graphicFrameMk id="2" creationId="{18F4619B-08FD-02D5-1443-0AA94B6B6687}"/>
          </ac:graphicFrameMkLst>
        </pc:graphicFrameChg>
        <pc:graphicFrameChg chg="add mod modGraphic">
          <ac:chgData name="표세종" userId="27b21700-4729-492d-a0cc-475b3739f080" providerId="ADAL" clId="{1AE03981-E5D5-AE42-82D3-A64CAACC22DA}" dt="2022-07-21T16:20:39.780" v="7349" actId="207"/>
          <ac:graphicFrameMkLst>
            <pc:docMk/>
            <pc:sldMk cId="2393959305" sldId="331"/>
            <ac:graphicFrameMk id="3" creationId="{3DD73699-4485-BF1C-A197-1C61F41E24DA}"/>
          </ac:graphicFrameMkLst>
        </pc:graphicFrameChg>
        <pc:picChg chg="add mod">
          <ac:chgData name="표세종" userId="27b21700-4729-492d-a0cc-475b3739f080" providerId="ADAL" clId="{1AE03981-E5D5-AE42-82D3-A64CAACC22DA}" dt="2022-07-21T16:21:08.447" v="7359" actId="962"/>
          <ac:picMkLst>
            <pc:docMk/>
            <pc:sldMk cId="2393959305" sldId="331"/>
            <ac:picMk id="9" creationId="{FD3CE25A-4008-2528-F481-4CDFC44A7A88}"/>
          </ac:picMkLst>
        </pc:picChg>
        <pc:picChg chg="add mod">
          <ac:chgData name="표세종" userId="27b21700-4729-492d-a0cc-475b3739f080" providerId="ADAL" clId="{1AE03981-E5D5-AE42-82D3-A64CAACC22DA}" dt="2022-07-21T16:21:58.506" v="7371" actId="1076"/>
          <ac:picMkLst>
            <pc:docMk/>
            <pc:sldMk cId="2393959305" sldId="331"/>
            <ac:picMk id="10" creationId="{60C87D19-EDF0-CF15-908C-ED7E6D79779E}"/>
          </ac:picMkLst>
        </pc:picChg>
        <pc:picChg chg="add mod">
          <ac:chgData name="표세종" userId="27b21700-4729-492d-a0cc-475b3739f080" providerId="ADAL" clId="{1AE03981-E5D5-AE42-82D3-A64CAACC22DA}" dt="2022-07-21T16:21:55.663" v="7370" actId="1076"/>
          <ac:picMkLst>
            <pc:docMk/>
            <pc:sldMk cId="2393959305" sldId="331"/>
            <ac:picMk id="11" creationId="{FE7F7E9C-765B-2913-435C-F011A4E63E29}"/>
          </ac:picMkLst>
        </pc:picChg>
        <pc:picChg chg="add mod">
          <ac:chgData name="표세종" userId="27b21700-4729-492d-a0cc-475b3739f080" providerId="ADAL" clId="{1AE03981-E5D5-AE42-82D3-A64CAACC22DA}" dt="2022-07-21T16:25:48.613" v="7926" actId="1076"/>
          <ac:picMkLst>
            <pc:docMk/>
            <pc:sldMk cId="2393959305" sldId="331"/>
            <ac:picMk id="18" creationId="{10BCC158-1EF2-5939-4268-4EB2EFEA8F94}"/>
          </ac:picMkLst>
        </pc:picChg>
        <pc:picChg chg="add mod">
          <ac:chgData name="표세종" userId="27b21700-4729-492d-a0cc-475b3739f080" providerId="ADAL" clId="{1AE03981-E5D5-AE42-82D3-A64CAACC22DA}" dt="2022-07-21T16:25:51.472" v="7928" actId="1076"/>
          <ac:picMkLst>
            <pc:docMk/>
            <pc:sldMk cId="2393959305" sldId="331"/>
            <ac:picMk id="19" creationId="{C3AC90FA-8633-A090-2EE4-B70005C3C0DB}"/>
          </ac:picMkLst>
        </pc:picChg>
      </pc:sldChg>
      <pc:sldChg chg="add del">
        <pc:chgData name="표세종" userId="27b21700-4729-492d-a0cc-475b3739f080" providerId="ADAL" clId="{1AE03981-E5D5-AE42-82D3-A64CAACC22DA}" dt="2022-07-21T15:42:38.882" v="3648" actId="2696"/>
        <pc:sldMkLst>
          <pc:docMk/>
          <pc:sldMk cId="4185592475" sldId="332"/>
        </pc:sldMkLst>
      </pc:sldChg>
      <pc:sldChg chg="add del">
        <pc:chgData name="표세종" userId="27b21700-4729-492d-a0cc-475b3739f080" providerId="ADAL" clId="{1AE03981-E5D5-AE42-82D3-A64CAACC22DA}" dt="2022-07-21T15:42:37.570" v="3647" actId="2696"/>
        <pc:sldMkLst>
          <pc:docMk/>
          <pc:sldMk cId="237343689" sldId="333"/>
        </pc:sldMkLst>
      </pc:sldChg>
      <pc:sldChg chg="add del">
        <pc:chgData name="표세종" userId="27b21700-4729-492d-a0cc-475b3739f080" providerId="ADAL" clId="{1AE03981-E5D5-AE42-82D3-A64CAACC22DA}" dt="2022-07-21T15:42:18.592" v="3595" actId="2696"/>
        <pc:sldMkLst>
          <pc:docMk/>
          <pc:sldMk cId="2974483847" sldId="333"/>
        </pc:sldMkLst>
      </pc:sldChg>
      <pc:sldChg chg="addSp modSp add mod modNotesTx">
        <pc:chgData name="표세종" userId="27b21700-4729-492d-a0cc-475b3739f080" providerId="ADAL" clId="{1AE03981-E5D5-AE42-82D3-A64CAACC22DA}" dt="2022-07-21T15:53:54.304" v="4528" actId="6549"/>
        <pc:sldMkLst>
          <pc:docMk/>
          <pc:sldMk cId="3537672466" sldId="334"/>
        </pc:sldMkLst>
        <pc:spChg chg="add mod">
          <ac:chgData name="표세종" userId="27b21700-4729-492d-a0cc-475b3739f080" providerId="ADAL" clId="{1AE03981-E5D5-AE42-82D3-A64CAACC22DA}" dt="2022-07-21T15:53:52.273" v="4527" actId="20577"/>
          <ac:spMkLst>
            <pc:docMk/>
            <pc:sldMk cId="3537672466" sldId="334"/>
            <ac:spMk id="2" creationId="{FCBE859A-9BF9-0481-E447-84F9FD19D0B5}"/>
          </ac:spMkLst>
        </pc:spChg>
        <pc:spChg chg="mod">
          <ac:chgData name="표세종" userId="27b21700-4729-492d-a0cc-475b3739f080" providerId="ADAL" clId="{1AE03981-E5D5-AE42-82D3-A64CAACC22DA}" dt="2022-07-21T15:42:45.567" v="3655" actId="20577"/>
          <ac:spMkLst>
            <pc:docMk/>
            <pc:sldMk cId="3537672466" sldId="334"/>
            <ac:spMk id="14" creationId="{B0CF20C9-91CA-2349-930E-08E0E2577A6A}"/>
          </ac:spMkLst>
        </pc:spChg>
      </pc:sldChg>
      <pc:sldChg chg="addSp modSp add mod modNotesTx">
        <pc:chgData name="표세종" userId="27b21700-4729-492d-a0cc-475b3739f080" providerId="ADAL" clId="{1AE03981-E5D5-AE42-82D3-A64CAACC22DA}" dt="2022-07-21T16:02:58.553" v="5809" actId="1076"/>
        <pc:sldMkLst>
          <pc:docMk/>
          <pc:sldMk cId="2817250323" sldId="335"/>
        </pc:sldMkLst>
        <pc:spChg chg="add mod">
          <ac:chgData name="표세종" userId="27b21700-4729-492d-a0cc-475b3739f080" providerId="ADAL" clId="{1AE03981-E5D5-AE42-82D3-A64CAACC22DA}" dt="2022-07-21T16:02:58.553" v="5809" actId="1076"/>
          <ac:spMkLst>
            <pc:docMk/>
            <pc:sldMk cId="2817250323" sldId="335"/>
            <ac:spMk id="3" creationId="{3DEEF0D1-592A-54BF-3D82-D3EE01A38042}"/>
          </ac:spMkLst>
        </pc:spChg>
        <pc:spChg chg="add mod">
          <ac:chgData name="표세종" userId="27b21700-4729-492d-a0cc-475b3739f080" providerId="ADAL" clId="{1AE03981-E5D5-AE42-82D3-A64CAACC22DA}" dt="2022-07-21T16:02:58.553" v="5809" actId="1076"/>
          <ac:spMkLst>
            <pc:docMk/>
            <pc:sldMk cId="2817250323" sldId="335"/>
            <ac:spMk id="9" creationId="{3AD7C9B7-D933-9D48-8C93-454C5DB35866}"/>
          </ac:spMkLst>
        </pc:spChg>
        <pc:spChg chg="add mod">
          <ac:chgData name="표세종" userId="27b21700-4729-492d-a0cc-475b3739f080" providerId="ADAL" clId="{1AE03981-E5D5-AE42-82D3-A64CAACC22DA}" dt="2022-07-21T16:02:58.553" v="5809" actId="1076"/>
          <ac:spMkLst>
            <pc:docMk/>
            <pc:sldMk cId="2817250323" sldId="335"/>
            <ac:spMk id="10" creationId="{EF8BF79C-8FF2-5E42-0674-8465AFFA1259}"/>
          </ac:spMkLst>
        </pc:spChg>
        <pc:spChg chg="mod">
          <ac:chgData name="표세종" userId="27b21700-4729-492d-a0cc-475b3739f080" providerId="ADAL" clId="{1AE03981-E5D5-AE42-82D3-A64CAACC22DA}" dt="2022-07-21T15:43:00.388" v="3663" actId="20577"/>
          <ac:spMkLst>
            <pc:docMk/>
            <pc:sldMk cId="2817250323" sldId="335"/>
            <ac:spMk id="14" creationId="{B0CF20C9-91CA-2349-930E-08E0E2577A6A}"/>
          </ac:spMkLst>
        </pc:spChg>
        <pc:picChg chg="add mod">
          <ac:chgData name="표세종" userId="27b21700-4729-492d-a0cc-475b3739f080" providerId="ADAL" clId="{1AE03981-E5D5-AE42-82D3-A64CAACC22DA}" dt="2022-07-21T16:02:58.553" v="5809" actId="1076"/>
          <ac:picMkLst>
            <pc:docMk/>
            <pc:sldMk cId="2817250323" sldId="335"/>
            <ac:picMk id="2" creationId="{CD56F66A-AD53-2F5A-0F7A-1DB90E5BFD2D}"/>
          </ac:picMkLst>
        </pc:picChg>
        <pc:cxnChg chg="add mod">
          <ac:chgData name="표세종" userId="27b21700-4729-492d-a0cc-475b3739f080" providerId="ADAL" clId="{1AE03981-E5D5-AE42-82D3-A64CAACC22DA}" dt="2022-07-21T16:02:58.553" v="5809" actId="1076"/>
          <ac:cxnSpMkLst>
            <pc:docMk/>
            <pc:sldMk cId="2817250323" sldId="335"/>
            <ac:cxnSpMk id="12" creationId="{45E2E5F5-8069-F05F-C19A-88686655ADCB}"/>
          </ac:cxnSpMkLst>
        </pc:cxnChg>
        <pc:cxnChg chg="add mod">
          <ac:chgData name="표세종" userId="27b21700-4729-492d-a0cc-475b3739f080" providerId="ADAL" clId="{1AE03981-E5D5-AE42-82D3-A64CAACC22DA}" dt="2022-07-21T16:02:58.553" v="5809" actId="1076"/>
          <ac:cxnSpMkLst>
            <pc:docMk/>
            <pc:sldMk cId="2817250323" sldId="335"/>
            <ac:cxnSpMk id="13" creationId="{42BEB1F3-5E56-42F7-9BA0-0F2AB973CB57}"/>
          </ac:cxnSpMkLst>
        </pc:cxnChg>
        <pc:cxnChg chg="add mod">
          <ac:chgData name="표세종" userId="27b21700-4729-492d-a0cc-475b3739f080" providerId="ADAL" clId="{1AE03981-E5D5-AE42-82D3-A64CAACC22DA}" dt="2022-07-21T16:02:58.553" v="5809" actId="1076"/>
          <ac:cxnSpMkLst>
            <pc:docMk/>
            <pc:sldMk cId="2817250323" sldId="335"/>
            <ac:cxnSpMk id="18" creationId="{79D6A15E-6BB7-C41E-A346-289955B97D98}"/>
          </ac:cxnSpMkLst>
        </pc:cxnChg>
      </pc:sldChg>
      <pc:sldChg chg="addSp modSp add mod modNotesTx">
        <pc:chgData name="표세종" userId="27b21700-4729-492d-a0cc-475b3739f080" providerId="ADAL" clId="{1AE03981-E5D5-AE42-82D3-A64CAACC22DA}" dt="2022-07-21T16:20:01.788" v="7346" actId="207"/>
        <pc:sldMkLst>
          <pc:docMk/>
          <pc:sldMk cId="3686835711" sldId="336"/>
        </pc:sldMkLst>
        <pc:spChg chg="mod">
          <ac:chgData name="표세종" userId="27b21700-4729-492d-a0cc-475b3739f080" providerId="ADAL" clId="{1AE03981-E5D5-AE42-82D3-A64CAACC22DA}" dt="2022-07-21T15:43:45.668" v="3675" actId="20577"/>
          <ac:spMkLst>
            <pc:docMk/>
            <pc:sldMk cId="3686835711" sldId="336"/>
            <ac:spMk id="14" creationId="{B0CF20C9-91CA-2349-930E-08E0E2577A6A}"/>
          </ac:spMkLst>
        </pc:spChg>
        <pc:graphicFrameChg chg="add mod modGraphic">
          <ac:chgData name="표세종" userId="27b21700-4729-492d-a0cc-475b3739f080" providerId="ADAL" clId="{1AE03981-E5D5-AE42-82D3-A64CAACC22DA}" dt="2022-07-21T16:20:01.788" v="7346" actId="207"/>
          <ac:graphicFrameMkLst>
            <pc:docMk/>
            <pc:sldMk cId="3686835711" sldId="336"/>
            <ac:graphicFrameMk id="2" creationId="{AE997B81-1AAA-C650-9F57-E1BB9BCA04BF}"/>
          </ac:graphicFrameMkLst>
        </pc:graphicFrameChg>
      </pc:sldChg>
      <pc:sldChg chg="modSp add del mod modNotesTx">
        <pc:chgData name="표세종" userId="27b21700-4729-492d-a0cc-475b3739f080" providerId="ADAL" clId="{1AE03981-E5D5-AE42-82D3-A64CAACC22DA}" dt="2022-07-21T16:29:31.235" v="8436" actId="2696"/>
        <pc:sldMkLst>
          <pc:docMk/>
          <pc:sldMk cId="2493550078" sldId="337"/>
        </pc:sldMkLst>
        <pc:spChg chg="mod">
          <ac:chgData name="표세종" userId="27b21700-4729-492d-a0cc-475b3739f080" providerId="ADAL" clId="{1AE03981-E5D5-AE42-82D3-A64CAACC22DA}" dt="2022-07-21T16:29:21.306" v="8433" actId="20577"/>
          <ac:spMkLst>
            <pc:docMk/>
            <pc:sldMk cId="2493550078" sldId="337"/>
            <ac:spMk id="14" creationId="{B0CF20C9-91CA-2349-930E-08E0E2577A6A}"/>
          </ac:spMkLst>
        </pc:spChg>
      </pc:sldChg>
      <pc:sldChg chg="addSp delSp modSp add mod modNotesTx">
        <pc:chgData name="표세종" userId="27b21700-4729-492d-a0cc-475b3739f080" providerId="ADAL" clId="{1AE03981-E5D5-AE42-82D3-A64CAACC22DA}" dt="2022-07-21T16:33:35.701" v="9210" actId="20577"/>
        <pc:sldMkLst>
          <pc:docMk/>
          <pc:sldMk cId="760453950" sldId="338"/>
        </pc:sldMkLst>
        <pc:spChg chg="add del mod">
          <ac:chgData name="표세종" userId="27b21700-4729-492d-a0cc-475b3739f080" providerId="ADAL" clId="{1AE03981-E5D5-AE42-82D3-A64CAACC22DA}" dt="2022-07-21T16:31:13.665" v="8827" actId="20577"/>
          <ac:spMkLst>
            <pc:docMk/>
            <pc:sldMk cId="760453950" sldId="338"/>
            <ac:spMk id="2" creationId="{2BA985A4-DAEF-1B75-2491-226FB75FEE51}"/>
          </ac:spMkLst>
        </pc:spChg>
        <pc:spChg chg="mod">
          <ac:chgData name="표세종" userId="27b21700-4729-492d-a0cc-475b3739f080" providerId="ADAL" clId="{1AE03981-E5D5-AE42-82D3-A64CAACC22DA}" dt="2022-07-21T16:29:43.734" v="8489" actId="20577"/>
          <ac:spMkLst>
            <pc:docMk/>
            <pc:sldMk cId="760453950" sldId="338"/>
            <ac:spMk id="14" creationId="{B0CF20C9-91CA-2349-930E-08E0E2577A6A}"/>
          </ac:spMkLst>
        </pc:spChg>
        <pc:picChg chg="add mod">
          <ac:chgData name="표세종" userId="27b21700-4729-492d-a0cc-475b3739f080" providerId="ADAL" clId="{1AE03981-E5D5-AE42-82D3-A64CAACC22DA}" dt="2022-07-21T16:32:25.104" v="8832" actId="1076"/>
          <ac:picMkLst>
            <pc:docMk/>
            <pc:sldMk cId="760453950" sldId="338"/>
            <ac:picMk id="3" creationId="{7118AFB2-AC33-5CB1-DC88-268DA5DF73C5}"/>
          </ac:picMkLst>
        </pc:picChg>
      </pc:sldChg>
    </pc:docChg>
  </pc:docChgLst>
  <pc:docChgLst>
    <pc:chgData name="최종원" userId="c16bd7e9-bf15-431c-99ab-43ce3efaacd9" providerId="ADAL" clId="{19EDC9A0-5017-4C87-A375-92075CCCAFCE}"/>
    <pc:docChg chg="undo custSel addSld modSld">
      <pc:chgData name="최종원" userId="c16bd7e9-bf15-431c-99ab-43ce3efaacd9" providerId="ADAL" clId="{19EDC9A0-5017-4C87-A375-92075CCCAFCE}" dt="2022-11-07T08:16:36.461" v="934"/>
      <pc:docMkLst>
        <pc:docMk/>
      </pc:docMkLst>
      <pc:sldChg chg="modSp mod">
        <pc:chgData name="최종원" userId="c16bd7e9-bf15-431c-99ab-43ce3efaacd9" providerId="ADAL" clId="{19EDC9A0-5017-4C87-A375-92075CCCAFCE}" dt="2022-11-07T08:13:13.094" v="523" actId="6549"/>
        <pc:sldMkLst>
          <pc:docMk/>
          <pc:sldMk cId="63265390" sldId="305"/>
        </pc:sldMkLst>
        <pc:spChg chg="mod">
          <ac:chgData name="최종원" userId="c16bd7e9-bf15-431c-99ab-43ce3efaacd9" providerId="ADAL" clId="{19EDC9A0-5017-4C87-A375-92075CCCAFCE}" dt="2022-11-07T08:13:13.094" v="523" actId="6549"/>
          <ac:spMkLst>
            <pc:docMk/>
            <pc:sldMk cId="63265390" sldId="305"/>
            <ac:spMk id="11" creationId="{6A4D5197-13AA-3448-9B76-49BE9BAC80C6}"/>
          </ac:spMkLst>
        </pc:spChg>
      </pc:sldChg>
      <pc:sldChg chg="modSp mod">
        <pc:chgData name="최종원" userId="c16bd7e9-bf15-431c-99ab-43ce3efaacd9" providerId="ADAL" clId="{19EDC9A0-5017-4C87-A375-92075CCCAFCE}" dt="2022-11-07T08:11:24.418" v="192" actId="6549"/>
        <pc:sldMkLst>
          <pc:docMk/>
          <pc:sldMk cId="773794871" sldId="325"/>
        </pc:sldMkLst>
        <pc:spChg chg="mod">
          <ac:chgData name="최종원" userId="c16bd7e9-bf15-431c-99ab-43ce3efaacd9" providerId="ADAL" clId="{19EDC9A0-5017-4C87-A375-92075CCCAFCE}" dt="2022-11-07T08:11:24.418" v="192" actId="6549"/>
          <ac:spMkLst>
            <pc:docMk/>
            <pc:sldMk cId="773794871" sldId="325"/>
            <ac:spMk id="2" creationId="{520388EC-20CF-8B03-3956-146BE7F4BB85}"/>
          </ac:spMkLst>
        </pc:spChg>
      </pc:sldChg>
      <pc:sldChg chg="modSp mod">
        <pc:chgData name="최종원" userId="c16bd7e9-bf15-431c-99ab-43ce3efaacd9" providerId="ADAL" clId="{19EDC9A0-5017-4C87-A375-92075CCCAFCE}" dt="2022-11-07T08:14:30.192" v="675" actId="6549"/>
        <pc:sldMkLst>
          <pc:docMk/>
          <pc:sldMk cId="2904130200" sldId="326"/>
        </pc:sldMkLst>
        <pc:spChg chg="mod">
          <ac:chgData name="최종원" userId="c16bd7e9-bf15-431c-99ab-43ce3efaacd9" providerId="ADAL" clId="{19EDC9A0-5017-4C87-A375-92075CCCAFCE}" dt="2022-11-07T08:14:30.192" v="675" actId="6549"/>
          <ac:spMkLst>
            <pc:docMk/>
            <pc:sldMk cId="2904130200" sldId="326"/>
            <ac:spMk id="2" creationId="{520388EC-20CF-8B03-3956-146BE7F4BB85}"/>
          </ac:spMkLst>
        </pc:spChg>
      </pc:sldChg>
      <pc:sldChg chg="modSp mod">
        <pc:chgData name="최종원" userId="c16bd7e9-bf15-431c-99ab-43ce3efaacd9" providerId="ADAL" clId="{19EDC9A0-5017-4C87-A375-92075CCCAFCE}" dt="2022-11-07T08:13:35.354" v="553" actId="6549"/>
        <pc:sldMkLst>
          <pc:docMk/>
          <pc:sldMk cId="1439378440" sldId="340"/>
        </pc:sldMkLst>
        <pc:spChg chg="mod">
          <ac:chgData name="최종원" userId="c16bd7e9-bf15-431c-99ab-43ce3efaacd9" providerId="ADAL" clId="{19EDC9A0-5017-4C87-A375-92075CCCAFCE}" dt="2022-11-07T08:13:35.354" v="553" actId="6549"/>
          <ac:spMkLst>
            <pc:docMk/>
            <pc:sldMk cId="1439378440" sldId="340"/>
            <ac:spMk id="47" creationId="{FF710221-53D4-4EC2-85E5-8F456B457C0E}"/>
          </ac:spMkLst>
        </pc:spChg>
      </pc:sldChg>
      <pc:sldChg chg="modSp mod">
        <pc:chgData name="최종원" userId="c16bd7e9-bf15-431c-99ab-43ce3efaacd9" providerId="ADAL" clId="{19EDC9A0-5017-4C87-A375-92075CCCAFCE}" dt="2022-11-07T08:13:27.264" v="539" actId="6549"/>
        <pc:sldMkLst>
          <pc:docMk/>
          <pc:sldMk cId="687005423" sldId="353"/>
        </pc:sldMkLst>
        <pc:spChg chg="mod">
          <ac:chgData name="최종원" userId="c16bd7e9-bf15-431c-99ab-43ce3efaacd9" providerId="ADAL" clId="{19EDC9A0-5017-4C87-A375-92075CCCAFCE}" dt="2022-11-07T08:13:27.264" v="539" actId="6549"/>
          <ac:spMkLst>
            <pc:docMk/>
            <pc:sldMk cId="687005423" sldId="353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19EDC9A0-5017-4C87-A375-92075CCCAFCE}" dt="2022-11-07T08:13:56.485" v="596" actId="20577"/>
        <pc:sldMkLst>
          <pc:docMk/>
          <pc:sldMk cId="3836141795" sldId="354"/>
        </pc:sldMkLst>
        <pc:spChg chg="mod">
          <ac:chgData name="최종원" userId="c16bd7e9-bf15-431c-99ab-43ce3efaacd9" providerId="ADAL" clId="{19EDC9A0-5017-4C87-A375-92075CCCAFCE}" dt="2022-11-07T08:13:44.557" v="567" actId="6549"/>
          <ac:spMkLst>
            <pc:docMk/>
            <pc:sldMk cId="3836141795" sldId="354"/>
            <ac:spMk id="9" creationId="{B690AA7E-5B1D-4A3A-A76E-F0061F00B46C}"/>
          </ac:spMkLst>
        </pc:spChg>
        <pc:spChg chg="mod">
          <ac:chgData name="최종원" userId="c16bd7e9-bf15-431c-99ab-43ce3efaacd9" providerId="ADAL" clId="{19EDC9A0-5017-4C87-A375-92075CCCAFCE}" dt="2022-11-07T08:13:56.485" v="596" actId="20577"/>
          <ac:spMkLst>
            <pc:docMk/>
            <pc:sldMk cId="3836141795" sldId="354"/>
            <ac:spMk id="18" creationId="{93660BFC-7B1D-D09E-A078-CA83CA102153}"/>
          </ac:spMkLst>
        </pc:spChg>
        <pc:spChg chg="mod">
          <ac:chgData name="최종원" userId="c16bd7e9-bf15-431c-99ab-43ce3efaacd9" providerId="ADAL" clId="{19EDC9A0-5017-4C87-A375-92075CCCAFCE}" dt="2022-11-07T08:13:49.446" v="581" actId="6549"/>
          <ac:spMkLst>
            <pc:docMk/>
            <pc:sldMk cId="3836141795" sldId="354"/>
            <ac:spMk id="47" creationId="{FF710221-53D4-4EC2-85E5-8F456B457C0E}"/>
          </ac:spMkLst>
        </pc:spChg>
      </pc:sldChg>
      <pc:sldChg chg="modSp mod">
        <pc:chgData name="최종원" userId="c16bd7e9-bf15-431c-99ab-43ce3efaacd9" providerId="ADAL" clId="{19EDC9A0-5017-4C87-A375-92075CCCAFCE}" dt="2022-11-07T08:14:44.662" v="690" actId="6549"/>
        <pc:sldMkLst>
          <pc:docMk/>
          <pc:sldMk cId="769851433" sldId="358"/>
        </pc:sldMkLst>
        <pc:spChg chg="mod">
          <ac:chgData name="최종원" userId="c16bd7e9-bf15-431c-99ab-43ce3efaacd9" providerId="ADAL" clId="{19EDC9A0-5017-4C87-A375-92075CCCAFCE}" dt="2022-11-07T08:14:44.662" v="690" actId="6549"/>
          <ac:spMkLst>
            <pc:docMk/>
            <pc:sldMk cId="769851433" sldId="358"/>
            <ac:spMk id="28" creationId="{FA537113-1D47-A16B-4042-66EAF12F67FF}"/>
          </ac:spMkLst>
        </pc:spChg>
      </pc:sldChg>
      <pc:sldChg chg="modSp mod">
        <pc:chgData name="최종원" userId="c16bd7e9-bf15-431c-99ab-43ce3efaacd9" providerId="ADAL" clId="{19EDC9A0-5017-4C87-A375-92075CCCAFCE}" dt="2022-11-07T08:15:01.949" v="740"/>
        <pc:sldMkLst>
          <pc:docMk/>
          <pc:sldMk cId="412638214" sldId="359"/>
        </pc:sldMkLst>
        <pc:spChg chg="mod">
          <ac:chgData name="최종원" userId="c16bd7e9-bf15-431c-99ab-43ce3efaacd9" providerId="ADAL" clId="{19EDC9A0-5017-4C87-A375-92075CCCAFCE}" dt="2022-11-07T08:14:52.330" v="705" actId="6549"/>
          <ac:spMkLst>
            <pc:docMk/>
            <pc:sldMk cId="412638214" sldId="359"/>
            <ac:spMk id="48" creationId="{464F80B2-F47E-811B-80DB-966861257378}"/>
          </ac:spMkLst>
        </pc:spChg>
        <pc:spChg chg="mod">
          <ac:chgData name="최종원" userId="c16bd7e9-bf15-431c-99ab-43ce3efaacd9" providerId="ADAL" clId="{19EDC9A0-5017-4C87-A375-92075CCCAFCE}" dt="2022-11-07T08:15:01.949" v="740"/>
          <ac:spMkLst>
            <pc:docMk/>
            <pc:sldMk cId="412638214" sldId="359"/>
            <ac:spMk id="49" creationId="{D34F566D-3120-9B69-355D-AD2E60C76FEE}"/>
          </ac:spMkLst>
        </pc:spChg>
      </pc:sldChg>
      <pc:sldChg chg="modSp mod">
        <pc:chgData name="최종원" userId="c16bd7e9-bf15-431c-99ab-43ce3efaacd9" providerId="ADAL" clId="{19EDC9A0-5017-4C87-A375-92075CCCAFCE}" dt="2022-11-07T08:15:41.555" v="886" actId="6549"/>
        <pc:sldMkLst>
          <pc:docMk/>
          <pc:sldMk cId="316641202" sldId="364"/>
        </pc:sldMkLst>
        <pc:spChg chg="mod">
          <ac:chgData name="최종원" userId="c16bd7e9-bf15-431c-99ab-43ce3efaacd9" providerId="ADAL" clId="{19EDC9A0-5017-4C87-A375-92075CCCAFCE}" dt="2022-11-07T08:15:41.555" v="886" actId="6549"/>
          <ac:spMkLst>
            <pc:docMk/>
            <pc:sldMk cId="316641202" sldId="364"/>
            <ac:spMk id="10" creationId="{CCE35E57-036F-1B57-2B34-FDB9CB102EC8}"/>
          </ac:spMkLst>
        </pc:spChg>
      </pc:sldChg>
      <pc:sldChg chg="modSp mod">
        <pc:chgData name="최종원" userId="c16bd7e9-bf15-431c-99ab-43ce3efaacd9" providerId="ADAL" clId="{19EDC9A0-5017-4C87-A375-92075CCCAFCE}" dt="2022-11-07T08:11:38.590" v="222" actId="6549"/>
        <pc:sldMkLst>
          <pc:docMk/>
          <pc:sldMk cId="1215422516" sldId="367"/>
        </pc:sldMkLst>
        <pc:spChg chg="mod">
          <ac:chgData name="최종원" userId="c16bd7e9-bf15-431c-99ab-43ce3efaacd9" providerId="ADAL" clId="{19EDC9A0-5017-4C87-A375-92075CCCAFCE}" dt="2022-11-07T08:11:38.590" v="222" actId="6549"/>
          <ac:spMkLst>
            <pc:docMk/>
            <pc:sldMk cId="1215422516" sldId="367"/>
            <ac:spMk id="3" creationId="{6EFC444C-8C83-60B5-2FD8-75D3615EA4FF}"/>
          </ac:spMkLst>
        </pc:spChg>
      </pc:sldChg>
      <pc:sldChg chg="modSp mod">
        <pc:chgData name="최종원" userId="c16bd7e9-bf15-431c-99ab-43ce3efaacd9" providerId="ADAL" clId="{19EDC9A0-5017-4C87-A375-92075CCCAFCE}" dt="2022-11-07T08:14:13.409" v="640" actId="6549"/>
        <pc:sldMkLst>
          <pc:docMk/>
          <pc:sldMk cId="2647074417" sldId="368"/>
        </pc:sldMkLst>
        <pc:spChg chg="mod">
          <ac:chgData name="최종원" userId="c16bd7e9-bf15-431c-99ab-43ce3efaacd9" providerId="ADAL" clId="{19EDC9A0-5017-4C87-A375-92075CCCAFCE}" dt="2022-11-07T08:14:02.049" v="610" actId="6549"/>
          <ac:spMkLst>
            <pc:docMk/>
            <pc:sldMk cId="2647074417" sldId="368"/>
            <ac:spMk id="9" creationId="{27ED9438-886D-55B4-8FC4-84DF07BB1154}"/>
          </ac:spMkLst>
        </pc:spChg>
        <pc:spChg chg="mod">
          <ac:chgData name="최종원" userId="c16bd7e9-bf15-431c-99ab-43ce3efaacd9" providerId="ADAL" clId="{19EDC9A0-5017-4C87-A375-92075CCCAFCE}" dt="2022-11-07T08:14:07.938" v="624" actId="6549"/>
          <ac:spMkLst>
            <pc:docMk/>
            <pc:sldMk cId="2647074417" sldId="368"/>
            <ac:spMk id="31" creationId="{B5FF14ED-1F63-10D4-82E5-283BD760B174}"/>
          </ac:spMkLst>
        </pc:spChg>
        <pc:spChg chg="mod">
          <ac:chgData name="최종원" userId="c16bd7e9-bf15-431c-99ab-43ce3efaacd9" providerId="ADAL" clId="{19EDC9A0-5017-4C87-A375-92075CCCAFCE}" dt="2022-11-07T08:14:13.409" v="640" actId="6549"/>
          <ac:spMkLst>
            <pc:docMk/>
            <pc:sldMk cId="2647074417" sldId="368"/>
            <ac:spMk id="36" creationId="{7AE6C0B3-F6B9-4DAB-7CAE-861FE0C0D6B5}"/>
          </ac:spMkLst>
        </pc:spChg>
      </pc:sldChg>
      <pc:sldChg chg="modSp mod">
        <pc:chgData name="최종원" userId="c16bd7e9-bf15-431c-99ab-43ce3efaacd9" providerId="ADAL" clId="{19EDC9A0-5017-4C87-A375-92075CCCAFCE}" dt="2022-11-07T08:11:46.215" v="240" actId="6549"/>
        <pc:sldMkLst>
          <pc:docMk/>
          <pc:sldMk cId="3053565759" sldId="371"/>
        </pc:sldMkLst>
        <pc:spChg chg="mod">
          <ac:chgData name="최종원" userId="c16bd7e9-bf15-431c-99ab-43ce3efaacd9" providerId="ADAL" clId="{19EDC9A0-5017-4C87-A375-92075CCCAFCE}" dt="2022-11-07T08:11:46.215" v="240" actId="6549"/>
          <ac:spMkLst>
            <pc:docMk/>
            <pc:sldMk cId="3053565759" sldId="371"/>
            <ac:spMk id="28" creationId="{FA537113-1D47-A16B-4042-66EAF12F67FF}"/>
          </ac:spMkLst>
        </pc:spChg>
      </pc:sldChg>
      <pc:sldChg chg="modSp mod">
        <pc:chgData name="최종원" userId="c16bd7e9-bf15-431c-99ab-43ce3efaacd9" providerId="ADAL" clId="{19EDC9A0-5017-4C87-A375-92075CCCAFCE}" dt="2022-11-07T05:49:04.418" v="27" actId="20577"/>
        <pc:sldMkLst>
          <pc:docMk/>
          <pc:sldMk cId="2738810871" sldId="383"/>
        </pc:sldMkLst>
        <pc:spChg chg="mod">
          <ac:chgData name="최종원" userId="c16bd7e9-bf15-431c-99ab-43ce3efaacd9" providerId="ADAL" clId="{19EDC9A0-5017-4C87-A375-92075CCCAFCE}" dt="2022-11-07T05:49:04.418" v="27" actId="20577"/>
          <ac:spMkLst>
            <pc:docMk/>
            <pc:sldMk cId="2738810871" sldId="383"/>
            <ac:spMk id="2" creationId="{520388EC-20CF-8B03-3956-146BE7F4BB85}"/>
          </ac:spMkLst>
        </pc:spChg>
      </pc:sldChg>
      <pc:sldChg chg="modSp mod">
        <pc:chgData name="최종원" userId="c16bd7e9-bf15-431c-99ab-43ce3efaacd9" providerId="ADAL" clId="{19EDC9A0-5017-4C87-A375-92075CCCAFCE}" dt="2022-11-07T05:49:35.211" v="48" actId="6549"/>
        <pc:sldMkLst>
          <pc:docMk/>
          <pc:sldMk cId="760589611" sldId="392"/>
        </pc:sldMkLst>
        <pc:spChg chg="mod">
          <ac:chgData name="최종원" userId="c16bd7e9-bf15-431c-99ab-43ce3efaacd9" providerId="ADAL" clId="{19EDC9A0-5017-4C87-A375-92075CCCAFCE}" dt="2022-11-07T05:49:35.211" v="48" actId="6549"/>
          <ac:spMkLst>
            <pc:docMk/>
            <pc:sldMk cId="760589611" sldId="392"/>
            <ac:spMk id="13" creationId="{237D9D7C-3D22-1272-EDF5-A26E0B19ED1A}"/>
          </ac:spMkLst>
        </pc:spChg>
      </pc:sldChg>
      <pc:sldChg chg="modSp mod">
        <pc:chgData name="최종원" userId="c16bd7e9-bf15-431c-99ab-43ce3efaacd9" providerId="ADAL" clId="{19EDC9A0-5017-4C87-A375-92075CCCAFCE}" dt="2022-11-07T08:15:28.803" v="852" actId="6549"/>
        <pc:sldMkLst>
          <pc:docMk/>
          <pc:sldMk cId="2836959924" sldId="394"/>
        </pc:sldMkLst>
        <pc:spChg chg="mod">
          <ac:chgData name="최종원" userId="c16bd7e9-bf15-431c-99ab-43ce3efaacd9" providerId="ADAL" clId="{19EDC9A0-5017-4C87-A375-92075CCCAFCE}" dt="2022-11-07T08:15:11.025" v="771" actId="6549"/>
          <ac:spMkLst>
            <pc:docMk/>
            <pc:sldMk cId="2836959924" sldId="394"/>
            <ac:spMk id="11" creationId="{6A4D5197-13AA-3448-9B76-49BE9BAC80C6}"/>
          </ac:spMkLst>
        </pc:spChg>
        <pc:graphicFrameChg chg="mod modGraphic">
          <ac:chgData name="최종원" userId="c16bd7e9-bf15-431c-99ab-43ce3efaacd9" providerId="ADAL" clId="{19EDC9A0-5017-4C87-A375-92075CCCAFCE}" dt="2022-11-07T08:15:28.803" v="852" actId="6549"/>
          <ac:graphicFrameMkLst>
            <pc:docMk/>
            <pc:sldMk cId="2836959924" sldId="394"/>
            <ac:graphicFrameMk id="17" creationId="{866366CB-6B43-D5CE-BFEA-8DE1451EC727}"/>
          </ac:graphicFrameMkLst>
        </pc:graphicFrameChg>
      </pc:sldChg>
      <pc:sldChg chg="modSp mod">
        <pc:chgData name="최종원" userId="c16bd7e9-bf15-431c-99ab-43ce3efaacd9" providerId="ADAL" clId="{19EDC9A0-5017-4C87-A375-92075CCCAFCE}" dt="2022-11-07T08:15:36.350" v="871" actId="6549"/>
        <pc:sldMkLst>
          <pc:docMk/>
          <pc:sldMk cId="1423267997" sldId="395"/>
        </pc:sldMkLst>
        <pc:spChg chg="mod">
          <ac:chgData name="최종원" userId="c16bd7e9-bf15-431c-99ab-43ce3efaacd9" providerId="ADAL" clId="{19EDC9A0-5017-4C87-A375-92075CCCAFCE}" dt="2022-11-07T08:15:36.350" v="871" actId="6549"/>
          <ac:spMkLst>
            <pc:docMk/>
            <pc:sldMk cId="1423267997" sldId="395"/>
            <ac:spMk id="7" creationId="{883B1E15-0C79-E6C7-2C45-F5449B8D90A0}"/>
          </ac:spMkLst>
        </pc:spChg>
      </pc:sldChg>
      <pc:sldChg chg="modSp mod">
        <pc:chgData name="최종원" userId="c16bd7e9-bf15-431c-99ab-43ce3efaacd9" providerId="ADAL" clId="{19EDC9A0-5017-4C87-A375-92075CCCAFCE}" dt="2022-11-07T08:15:51.178" v="917" actId="6549"/>
        <pc:sldMkLst>
          <pc:docMk/>
          <pc:sldMk cId="2372123827" sldId="396"/>
        </pc:sldMkLst>
        <pc:spChg chg="mod">
          <ac:chgData name="최종원" userId="c16bd7e9-bf15-431c-99ab-43ce3efaacd9" providerId="ADAL" clId="{19EDC9A0-5017-4C87-A375-92075CCCAFCE}" dt="2022-11-07T08:15:51.178" v="917" actId="6549"/>
          <ac:spMkLst>
            <pc:docMk/>
            <pc:sldMk cId="2372123827" sldId="396"/>
            <ac:spMk id="18" creationId="{E8F32662-7E2C-6785-DB6C-EF65E3E1B424}"/>
          </ac:spMkLst>
        </pc:spChg>
      </pc:sldChg>
      <pc:sldChg chg="modSp mod">
        <pc:chgData name="최종원" userId="c16bd7e9-bf15-431c-99ab-43ce3efaacd9" providerId="ADAL" clId="{19EDC9A0-5017-4C87-A375-92075CCCAFCE}" dt="2022-11-07T08:12:13.098" v="346"/>
        <pc:sldMkLst>
          <pc:docMk/>
          <pc:sldMk cId="366781043" sldId="399"/>
        </pc:sldMkLst>
        <pc:spChg chg="mod">
          <ac:chgData name="최종원" userId="c16bd7e9-bf15-431c-99ab-43ce3efaacd9" providerId="ADAL" clId="{19EDC9A0-5017-4C87-A375-92075CCCAFCE}" dt="2022-11-07T08:12:13.098" v="346"/>
          <ac:spMkLst>
            <pc:docMk/>
            <pc:sldMk cId="366781043" sldId="399"/>
            <ac:spMk id="10" creationId="{0E5B47C6-443A-95E2-F2EB-FB50300BB8B6}"/>
          </ac:spMkLst>
        </pc:spChg>
      </pc:sldChg>
      <pc:sldChg chg="addSp modSp mod addCm delCm">
        <pc:chgData name="최종원" userId="c16bd7e9-bf15-431c-99ab-43ce3efaacd9" providerId="ADAL" clId="{19EDC9A0-5017-4C87-A375-92075CCCAFCE}" dt="2022-11-07T08:16:32.113" v="933"/>
        <pc:sldMkLst>
          <pc:docMk/>
          <pc:sldMk cId="2698992088" sldId="400"/>
        </pc:sldMkLst>
        <pc:spChg chg="mod">
          <ac:chgData name="최종원" userId="c16bd7e9-bf15-431c-99ab-43ce3efaacd9" providerId="ADAL" clId="{19EDC9A0-5017-4C87-A375-92075CCCAFCE}" dt="2022-11-07T08:12:30.492" v="413" actId="6549"/>
          <ac:spMkLst>
            <pc:docMk/>
            <pc:sldMk cId="2698992088" sldId="400"/>
            <ac:spMk id="10" creationId="{0E5B47C6-443A-95E2-F2EB-FB50300BB8B6}"/>
          </ac:spMkLst>
        </pc:spChg>
        <pc:spChg chg="add mod">
          <ac:chgData name="최종원" userId="c16bd7e9-bf15-431c-99ab-43ce3efaacd9" providerId="ADAL" clId="{19EDC9A0-5017-4C87-A375-92075CCCAFCE}" dt="2022-11-07T08:09:07.175" v="93" actId="1076"/>
          <ac:spMkLst>
            <pc:docMk/>
            <pc:sldMk cId="2698992088" sldId="400"/>
            <ac:spMk id="13" creationId="{A7F0788C-BABC-C68D-FA41-C71FF6F48131}"/>
          </ac:spMkLst>
        </pc:spChg>
        <pc:picChg chg="add mod">
          <ac:chgData name="최종원" userId="c16bd7e9-bf15-431c-99ab-43ce3efaacd9" providerId="ADAL" clId="{19EDC9A0-5017-4C87-A375-92075CCCAFCE}" dt="2022-11-07T08:09:07.175" v="93" actId="1076"/>
          <ac:picMkLst>
            <pc:docMk/>
            <pc:sldMk cId="2698992088" sldId="400"/>
            <ac:picMk id="12" creationId="{839EA9C5-C6F8-A0F4-6B13-2DD044358B0C}"/>
          </ac:picMkLst>
        </pc:picChg>
      </pc:sldChg>
      <pc:sldChg chg="modSp mod addCm delCm modCm">
        <pc:chgData name="최종원" userId="c16bd7e9-bf15-431c-99ab-43ce3efaacd9" providerId="ADAL" clId="{19EDC9A0-5017-4C87-A375-92075CCCAFCE}" dt="2022-11-07T08:16:36.461" v="934"/>
        <pc:sldMkLst>
          <pc:docMk/>
          <pc:sldMk cId="2699362348" sldId="401"/>
        </pc:sldMkLst>
        <pc:spChg chg="mod">
          <ac:chgData name="최종원" userId="c16bd7e9-bf15-431c-99ab-43ce3efaacd9" providerId="ADAL" clId="{19EDC9A0-5017-4C87-A375-92075CCCAFCE}" dt="2022-11-07T08:12:37.231" v="428" actId="6549"/>
          <ac:spMkLst>
            <pc:docMk/>
            <pc:sldMk cId="2699362348" sldId="401"/>
            <ac:spMk id="8" creationId="{B4AD4DED-BE25-34EA-96FD-73A70B26547C}"/>
          </ac:spMkLst>
        </pc:spChg>
      </pc:sldChg>
      <pc:sldChg chg="modSp mod">
        <pc:chgData name="최종원" userId="c16bd7e9-bf15-431c-99ab-43ce3efaacd9" providerId="ADAL" clId="{19EDC9A0-5017-4C87-A375-92075CCCAFCE}" dt="2022-11-07T08:16:00.150" v="932" actId="6549"/>
        <pc:sldMkLst>
          <pc:docMk/>
          <pc:sldMk cId="2553397412" sldId="402"/>
        </pc:sldMkLst>
        <pc:spChg chg="mod">
          <ac:chgData name="최종원" userId="c16bd7e9-bf15-431c-99ab-43ce3efaacd9" providerId="ADAL" clId="{19EDC9A0-5017-4C87-A375-92075CCCAFCE}" dt="2022-11-07T08:16:00.150" v="932" actId="6549"/>
          <ac:spMkLst>
            <pc:docMk/>
            <pc:sldMk cId="2553397412" sldId="402"/>
            <ac:spMk id="22" creationId="{9FA84988-D6DC-D3E5-48A7-761B164F4B52}"/>
          </ac:spMkLst>
        </pc:spChg>
      </pc:sldChg>
      <pc:sldChg chg="modSp mod">
        <pc:chgData name="최종원" userId="c16bd7e9-bf15-431c-99ab-43ce3efaacd9" providerId="ADAL" clId="{19EDC9A0-5017-4C87-A375-92075CCCAFCE}" dt="2022-11-07T08:12:05.774" v="326"/>
        <pc:sldMkLst>
          <pc:docMk/>
          <pc:sldMk cId="3997038779" sldId="403"/>
        </pc:sldMkLst>
        <pc:spChg chg="mod">
          <ac:chgData name="최종원" userId="c16bd7e9-bf15-431c-99ab-43ce3efaacd9" providerId="ADAL" clId="{19EDC9A0-5017-4C87-A375-92075CCCAFCE}" dt="2022-11-07T08:12:05.774" v="326"/>
          <ac:spMkLst>
            <pc:docMk/>
            <pc:sldMk cId="3997038779" sldId="403"/>
            <ac:spMk id="2" creationId="{FCBE859A-9BF9-0481-E447-84F9FD19D0B5}"/>
          </ac:spMkLst>
        </pc:spChg>
      </pc:sldChg>
      <pc:sldChg chg="addSp delSp modSp add mod delCm">
        <pc:chgData name="최종원" userId="c16bd7e9-bf15-431c-99ab-43ce3efaacd9" providerId="ADAL" clId="{19EDC9A0-5017-4C87-A375-92075CCCAFCE}" dt="2022-11-07T08:12:43.777" v="443" actId="6549"/>
        <pc:sldMkLst>
          <pc:docMk/>
          <pc:sldMk cId="3873763642" sldId="404"/>
        </pc:sldMkLst>
        <pc:spChg chg="mod">
          <ac:chgData name="최종원" userId="c16bd7e9-bf15-431c-99ab-43ce3efaacd9" providerId="ADAL" clId="{19EDC9A0-5017-4C87-A375-92075CCCAFCE}" dt="2022-11-07T08:12:43.777" v="443" actId="6549"/>
          <ac:spMkLst>
            <pc:docMk/>
            <pc:sldMk cId="3873763642" sldId="404"/>
            <ac:spMk id="8" creationId="{B4AD4DED-BE25-34EA-96FD-73A70B26547C}"/>
          </ac:spMkLst>
        </pc:spChg>
        <pc:spChg chg="add mod">
          <ac:chgData name="최종원" userId="c16bd7e9-bf15-431c-99ab-43ce3efaacd9" providerId="ADAL" clId="{19EDC9A0-5017-4C87-A375-92075CCCAFCE}" dt="2022-11-07T08:10:51.707" v="150" actId="1076"/>
          <ac:spMkLst>
            <pc:docMk/>
            <pc:sldMk cId="3873763642" sldId="404"/>
            <ac:spMk id="11" creationId="{4167207B-FCC5-72FC-40FF-FA30EF5DC831}"/>
          </ac:spMkLst>
        </pc:spChg>
        <pc:spChg chg="del">
          <ac:chgData name="최종원" userId="c16bd7e9-bf15-431c-99ab-43ce3efaacd9" providerId="ADAL" clId="{19EDC9A0-5017-4C87-A375-92075CCCAFCE}" dt="2022-11-07T08:09:50.016" v="97" actId="478"/>
          <ac:spMkLst>
            <pc:docMk/>
            <pc:sldMk cId="3873763642" sldId="404"/>
            <ac:spMk id="12" creationId="{FB912B92-603B-ACCD-F3A5-03D7ED2986EE}"/>
          </ac:spMkLst>
        </pc:spChg>
        <pc:spChg chg="add mod">
          <ac:chgData name="최종원" userId="c16bd7e9-bf15-431c-99ab-43ce3efaacd9" providerId="ADAL" clId="{19EDC9A0-5017-4C87-A375-92075CCCAFCE}" dt="2022-11-07T08:10:56.674" v="154" actId="20577"/>
          <ac:spMkLst>
            <pc:docMk/>
            <pc:sldMk cId="3873763642" sldId="404"/>
            <ac:spMk id="13" creationId="{1D118E91-36FC-CD0A-B51E-6193E85C66DA}"/>
          </ac:spMkLst>
        </pc:spChg>
        <pc:spChg chg="add mod">
          <ac:chgData name="최종원" userId="c16bd7e9-bf15-431c-99ab-43ce3efaacd9" providerId="ADAL" clId="{19EDC9A0-5017-4C87-A375-92075CCCAFCE}" dt="2022-11-07T08:11:04.113" v="161" actId="1038"/>
          <ac:spMkLst>
            <pc:docMk/>
            <pc:sldMk cId="3873763642" sldId="404"/>
            <ac:spMk id="14" creationId="{00D46F80-D266-D840-F014-13EAD24781FB}"/>
          </ac:spMkLst>
        </pc:spChg>
        <pc:spChg chg="del">
          <ac:chgData name="최종원" userId="c16bd7e9-bf15-431c-99ab-43ce3efaacd9" providerId="ADAL" clId="{19EDC9A0-5017-4C87-A375-92075CCCAFCE}" dt="2022-11-07T08:09:47.961" v="96" actId="478"/>
          <ac:spMkLst>
            <pc:docMk/>
            <pc:sldMk cId="3873763642" sldId="404"/>
            <ac:spMk id="17" creationId="{C14B9742-A207-C26F-1C0B-FCB482C42034}"/>
          </ac:spMkLst>
        </pc:spChg>
        <pc:graphicFrameChg chg="mod modGraphic">
          <ac:chgData name="최종원" userId="c16bd7e9-bf15-431c-99ab-43ce3efaacd9" providerId="ADAL" clId="{19EDC9A0-5017-4C87-A375-92075CCCAFCE}" dt="2022-11-07T08:10:08.952" v="106" actId="207"/>
          <ac:graphicFrameMkLst>
            <pc:docMk/>
            <pc:sldMk cId="3873763642" sldId="404"/>
            <ac:graphicFrameMk id="2" creationId="{8E64A56D-F3D2-EFB4-BDD4-5157DDF34B3A}"/>
          </ac:graphicFrameMkLst>
        </pc:graphicFrameChg>
        <pc:graphicFrameChg chg="add mod">
          <ac:chgData name="최종원" userId="c16bd7e9-bf15-431c-99ab-43ce3efaacd9" providerId="ADAL" clId="{19EDC9A0-5017-4C87-A375-92075CCCAFCE}" dt="2022-11-07T08:10:00.247" v="103" actId="571"/>
          <ac:graphicFrameMkLst>
            <pc:docMk/>
            <pc:sldMk cId="3873763642" sldId="404"/>
            <ac:graphicFrameMk id="10" creationId="{21636045-C223-9F70-0094-FB27069C4048}"/>
          </ac:graphicFrameMkLst>
        </pc:graphicFrameChg>
        <pc:picChg chg="del">
          <ac:chgData name="최종원" userId="c16bd7e9-bf15-431c-99ab-43ce3efaacd9" providerId="ADAL" clId="{19EDC9A0-5017-4C87-A375-92075CCCAFCE}" dt="2022-11-07T08:09:46.727" v="95" actId="478"/>
          <ac:picMkLst>
            <pc:docMk/>
            <pc:sldMk cId="3873763642" sldId="404"/>
            <ac:picMk id="15" creationId="{27AB059A-BA51-5DB1-C3C4-D0E1B16FE2E9}"/>
          </ac:picMkLst>
        </pc:picChg>
        <pc:picChg chg="add mod">
          <ac:chgData name="최종원" userId="c16bd7e9-bf15-431c-99ab-43ce3efaacd9" providerId="ADAL" clId="{19EDC9A0-5017-4C87-A375-92075CCCAFCE}" dt="2022-11-07T08:10:31.426" v="127" actId="1076"/>
          <ac:picMkLst>
            <pc:docMk/>
            <pc:sldMk cId="3873763642" sldId="404"/>
            <ac:picMk id="1026" creationId="{ABA30C9E-CF55-3538-1DC3-B92D6CE37526}"/>
          </ac:picMkLst>
        </pc:picChg>
        <pc:picChg chg="add mod">
          <ac:chgData name="최종원" userId="c16bd7e9-bf15-431c-99ab-43ce3efaacd9" providerId="ADAL" clId="{19EDC9A0-5017-4C87-A375-92075CCCAFCE}" dt="2022-11-07T08:10:31.426" v="127" actId="1076"/>
          <ac:picMkLst>
            <pc:docMk/>
            <pc:sldMk cId="3873763642" sldId="404"/>
            <ac:picMk id="1028" creationId="{79E8368D-D3BF-F37E-5082-61F85D537187}"/>
          </ac:picMkLst>
        </pc:picChg>
        <pc:picChg chg="add mod">
          <ac:chgData name="최종원" userId="c16bd7e9-bf15-431c-99ab-43ce3efaacd9" providerId="ADAL" clId="{19EDC9A0-5017-4C87-A375-92075CCCAFCE}" dt="2022-11-07T08:10:38.282" v="132" actId="1076"/>
          <ac:picMkLst>
            <pc:docMk/>
            <pc:sldMk cId="3873763642" sldId="404"/>
            <ac:picMk id="1030" creationId="{E7611826-D5FE-19CA-97D6-3DFB8E62C7E6}"/>
          </ac:picMkLst>
        </pc:picChg>
      </pc:sldChg>
    </pc:docChg>
  </pc:docChgLst>
  <pc:docChgLst>
    <pc:chgData name="최종원" userId="c16bd7e9-bf15-431c-99ab-43ce3efaacd9" providerId="ADAL" clId="{54C6130F-1ACC-4E59-8C5F-58EE870E6865}"/>
    <pc:docChg chg="undo custSel addSld delSld modSld sldOrd">
      <pc:chgData name="최종원" userId="c16bd7e9-bf15-431c-99ab-43ce3efaacd9" providerId="ADAL" clId="{54C6130F-1ACC-4E59-8C5F-58EE870E6865}" dt="2022-03-11T00:45:53.392" v="274" actId="47"/>
      <pc:docMkLst>
        <pc:docMk/>
      </pc:docMkLst>
      <pc:sldChg chg="add">
        <pc:chgData name="최종원" userId="c16bd7e9-bf15-431c-99ab-43ce3efaacd9" providerId="ADAL" clId="{54C6130F-1ACC-4E59-8C5F-58EE870E6865}" dt="2022-03-11T00:40:50.511" v="218"/>
        <pc:sldMkLst>
          <pc:docMk/>
          <pc:sldMk cId="186403086" sldId="259"/>
        </pc:sldMkLst>
      </pc:sldChg>
      <pc:sldChg chg="add del">
        <pc:chgData name="최종원" userId="c16bd7e9-bf15-431c-99ab-43ce3efaacd9" providerId="ADAL" clId="{54C6130F-1ACC-4E59-8C5F-58EE870E6865}" dt="2022-03-11T00:37:06.451" v="202" actId="2696"/>
        <pc:sldMkLst>
          <pc:docMk/>
          <pc:sldMk cId="1409120252" sldId="259"/>
        </pc:sldMkLst>
      </pc:sldChg>
      <pc:sldChg chg="del">
        <pc:chgData name="최종원" userId="c16bd7e9-bf15-431c-99ab-43ce3efaacd9" providerId="ADAL" clId="{54C6130F-1ACC-4E59-8C5F-58EE870E6865}" dt="2022-03-11T00:31:06.465" v="112" actId="2696"/>
        <pc:sldMkLst>
          <pc:docMk/>
          <pc:sldMk cId="1498953859" sldId="259"/>
        </pc:sldMkLst>
      </pc:sldChg>
      <pc:sldChg chg="add del">
        <pc:chgData name="최종원" userId="c16bd7e9-bf15-431c-99ab-43ce3efaacd9" providerId="ADAL" clId="{54C6130F-1ACC-4E59-8C5F-58EE870E6865}" dt="2022-03-11T00:40:48.938" v="217" actId="2696"/>
        <pc:sldMkLst>
          <pc:docMk/>
          <pc:sldMk cId="2025065462" sldId="259"/>
        </pc:sldMkLst>
      </pc:sldChg>
      <pc:sldChg chg="add del">
        <pc:chgData name="최종원" userId="c16bd7e9-bf15-431c-99ab-43ce3efaacd9" providerId="ADAL" clId="{54C6130F-1ACC-4E59-8C5F-58EE870E6865}" dt="2022-03-11T00:37:06.451" v="202" actId="2696"/>
        <pc:sldMkLst>
          <pc:docMk/>
          <pc:sldMk cId="952968850" sldId="261"/>
        </pc:sldMkLst>
      </pc:sldChg>
      <pc:sldChg chg="add del">
        <pc:chgData name="최종원" userId="c16bd7e9-bf15-431c-99ab-43ce3efaacd9" providerId="ADAL" clId="{54C6130F-1ACC-4E59-8C5F-58EE870E6865}" dt="2022-03-11T00:40:48.938" v="217" actId="2696"/>
        <pc:sldMkLst>
          <pc:docMk/>
          <pc:sldMk cId="1206875754" sldId="261"/>
        </pc:sldMkLst>
      </pc:sldChg>
      <pc:sldChg chg="del">
        <pc:chgData name="최종원" userId="c16bd7e9-bf15-431c-99ab-43ce3efaacd9" providerId="ADAL" clId="{54C6130F-1ACC-4E59-8C5F-58EE870E6865}" dt="2022-03-11T00:31:06.465" v="112" actId="2696"/>
        <pc:sldMkLst>
          <pc:docMk/>
          <pc:sldMk cId="1919107700" sldId="261"/>
        </pc:sldMkLst>
      </pc:sldChg>
      <pc:sldChg chg="add">
        <pc:chgData name="최종원" userId="c16bd7e9-bf15-431c-99ab-43ce3efaacd9" providerId="ADAL" clId="{54C6130F-1ACC-4E59-8C5F-58EE870E6865}" dt="2022-03-11T00:40:50.511" v="218"/>
        <pc:sldMkLst>
          <pc:docMk/>
          <pc:sldMk cId="3266588637" sldId="261"/>
        </pc:sldMkLst>
      </pc:sldChg>
      <pc:sldChg chg="add del">
        <pc:chgData name="최종원" userId="c16bd7e9-bf15-431c-99ab-43ce3efaacd9" providerId="ADAL" clId="{54C6130F-1ACC-4E59-8C5F-58EE870E6865}" dt="2022-03-11T00:40:48.938" v="217" actId="2696"/>
        <pc:sldMkLst>
          <pc:docMk/>
          <pc:sldMk cId="919235174" sldId="262"/>
        </pc:sldMkLst>
      </pc:sldChg>
      <pc:sldChg chg="add del">
        <pc:chgData name="최종원" userId="c16bd7e9-bf15-431c-99ab-43ce3efaacd9" providerId="ADAL" clId="{54C6130F-1ACC-4E59-8C5F-58EE870E6865}" dt="2022-03-11T00:37:06.451" v="202" actId="2696"/>
        <pc:sldMkLst>
          <pc:docMk/>
          <pc:sldMk cId="2777913007" sldId="262"/>
        </pc:sldMkLst>
      </pc:sldChg>
      <pc:sldChg chg="del">
        <pc:chgData name="최종원" userId="c16bd7e9-bf15-431c-99ab-43ce3efaacd9" providerId="ADAL" clId="{54C6130F-1ACC-4E59-8C5F-58EE870E6865}" dt="2022-03-11T00:31:06.465" v="112" actId="2696"/>
        <pc:sldMkLst>
          <pc:docMk/>
          <pc:sldMk cId="2904178394" sldId="262"/>
        </pc:sldMkLst>
      </pc:sldChg>
      <pc:sldChg chg="add">
        <pc:chgData name="최종원" userId="c16bd7e9-bf15-431c-99ab-43ce3efaacd9" providerId="ADAL" clId="{54C6130F-1ACC-4E59-8C5F-58EE870E6865}" dt="2022-03-11T00:40:50.511" v="218"/>
        <pc:sldMkLst>
          <pc:docMk/>
          <pc:sldMk cId="3388715100" sldId="262"/>
        </pc:sldMkLst>
      </pc:sldChg>
      <pc:sldChg chg="modSp mod ord">
        <pc:chgData name="최종원" userId="c16bd7e9-bf15-431c-99ab-43ce3efaacd9" providerId="ADAL" clId="{54C6130F-1ACC-4E59-8C5F-58EE870E6865}" dt="2022-03-11T00:43:56.267" v="265" actId="255"/>
        <pc:sldMkLst>
          <pc:docMk/>
          <pc:sldMk cId="573151068" sldId="263"/>
        </pc:sldMkLst>
        <pc:spChg chg="mod">
          <ac:chgData name="최종원" userId="c16bd7e9-bf15-431c-99ab-43ce3efaacd9" providerId="ADAL" clId="{54C6130F-1ACC-4E59-8C5F-58EE870E6865}" dt="2022-03-11T00:43:56.267" v="265" actId="255"/>
          <ac:spMkLst>
            <pc:docMk/>
            <pc:sldMk cId="573151068" sldId="263"/>
            <ac:spMk id="18" creationId="{BFC7FBCC-5855-4448-95D2-6A7A989EF06A}"/>
          </ac:spMkLst>
        </pc:spChg>
      </pc:sldChg>
      <pc:sldChg chg="modSp add del mod">
        <pc:chgData name="최종원" userId="c16bd7e9-bf15-431c-99ab-43ce3efaacd9" providerId="ADAL" clId="{54C6130F-1ACC-4E59-8C5F-58EE870E6865}" dt="2022-03-11T00:38:19.628" v="206" actId="2696"/>
        <pc:sldMkLst>
          <pc:docMk/>
          <pc:sldMk cId="647857251" sldId="264"/>
        </pc:sldMkLst>
        <pc:spChg chg="mod">
          <ac:chgData name="최종원" userId="c16bd7e9-bf15-431c-99ab-43ce3efaacd9" providerId="ADAL" clId="{54C6130F-1ACC-4E59-8C5F-58EE870E6865}" dt="2022-03-11T00:38:17.075" v="205" actId="14100"/>
          <ac:spMkLst>
            <pc:docMk/>
            <pc:sldMk cId="647857251" sldId="264"/>
            <ac:spMk id="18" creationId="{BFC7FBCC-5855-4448-95D2-6A7A989EF06A}"/>
          </ac:spMkLst>
        </pc:spChg>
      </pc:sldChg>
      <pc:sldChg chg="add del">
        <pc:chgData name="최종원" userId="c16bd7e9-bf15-431c-99ab-43ce3efaacd9" providerId="ADAL" clId="{54C6130F-1ACC-4E59-8C5F-58EE870E6865}" dt="2022-03-11T00:37:06.451" v="202" actId="2696"/>
        <pc:sldMkLst>
          <pc:docMk/>
          <pc:sldMk cId="1473945629" sldId="264"/>
        </pc:sldMkLst>
      </pc:sldChg>
      <pc:sldChg chg="del">
        <pc:chgData name="최종원" userId="c16bd7e9-bf15-431c-99ab-43ce3efaacd9" providerId="ADAL" clId="{54C6130F-1ACC-4E59-8C5F-58EE870E6865}" dt="2022-03-11T00:31:06.465" v="112" actId="2696"/>
        <pc:sldMkLst>
          <pc:docMk/>
          <pc:sldMk cId="2664197639" sldId="264"/>
        </pc:sldMkLst>
      </pc:sldChg>
      <pc:sldChg chg="add">
        <pc:chgData name="최종원" userId="c16bd7e9-bf15-431c-99ab-43ce3efaacd9" providerId="ADAL" clId="{54C6130F-1ACC-4E59-8C5F-58EE870E6865}" dt="2022-03-11T00:38:22.456" v="207"/>
        <pc:sldMkLst>
          <pc:docMk/>
          <pc:sldMk cId="4246903846" sldId="264"/>
        </pc:sldMkLst>
      </pc:sldChg>
      <pc:sldChg chg="del">
        <pc:chgData name="최종원" userId="c16bd7e9-bf15-431c-99ab-43ce3efaacd9" providerId="ADAL" clId="{54C6130F-1ACC-4E59-8C5F-58EE870E6865}" dt="2022-03-11T00:37:32.899" v="204" actId="47"/>
        <pc:sldMkLst>
          <pc:docMk/>
          <pc:sldMk cId="3203701284" sldId="269"/>
        </pc:sldMkLst>
      </pc:sldChg>
      <pc:sldChg chg="modSp mod">
        <pc:chgData name="최종원" userId="c16bd7e9-bf15-431c-99ab-43ce3efaacd9" providerId="ADAL" clId="{54C6130F-1ACC-4E59-8C5F-58EE870E6865}" dt="2022-03-11T00:44:33.127" v="271" actId="1076"/>
        <pc:sldMkLst>
          <pc:docMk/>
          <pc:sldMk cId="2804088408" sldId="274"/>
        </pc:sldMkLst>
        <pc:picChg chg="mod">
          <ac:chgData name="최종원" userId="c16bd7e9-bf15-431c-99ab-43ce3efaacd9" providerId="ADAL" clId="{54C6130F-1ACC-4E59-8C5F-58EE870E6865}" dt="2022-03-11T00:44:33.127" v="271" actId="1076"/>
          <ac:picMkLst>
            <pc:docMk/>
            <pc:sldMk cId="2804088408" sldId="274"/>
            <ac:picMk id="11" creationId="{6C76167A-E727-DA4F-8267-7ED84AB2930D}"/>
          </ac:picMkLst>
        </pc:picChg>
        <pc:picChg chg="mod">
          <ac:chgData name="최종원" userId="c16bd7e9-bf15-431c-99ab-43ce3efaacd9" providerId="ADAL" clId="{54C6130F-1ACC-4E59-8C5F-58EE870E6865}" dt="2022-03-11T00:44:32.063" v="270" actId="1076"/>
          <ac:picMkLst>
            <pc:docMk/>
            <pc:sldMk cId="2804088408" sldId="274"/>
            <ac:picMk id="13" creationId="{A7205AD3-1C42-F54C-B410-0C9A2171B30F}"/>
          </ac:picMkLst>
        </pc:picChg>
      </pc:sldChg>
      <pc:sldChg chg="modSp mod">
        <pc:chgData name="최종원" userId="c16bd7e9-bf15-431c-99ab-43ce3efaacd9" providerId="ADAL" clId="{54C6130F-1ACC-4E59-8C5F-58EE870E6865}" dt="2022-03-11T00:45:38.054" v="273" actId="14100"/>
        <pc:sldMkLst>
          <pc:docMk/>
          <pc:sldMk cId="2267294555" sldId="278"/>
        </pc:sldMkLst>
        <pc:picChg chg="mod">
          <ac:chgData name="최종원" userId="c16bd7e9-bf15-431c-99ab-43ce3efaacd9" providerId="ADAL" clId="{54C6130F-1ACC-4E59-8C5F-58EE870E6865}" dt="2022-03-11T00:45:38.054" v="273" actId="14100"/>
          <ac:picMkLst>
            <pc:docMk/>
            <pc:sldMk cId="2267294555" sldId="278"/>
            <ac:picMk id="10" creationId="{BB66131C-6555-2448-98FF-299BF69258DF}"/>
          </ac:picMkLst>
        </pc:picChg>
      </pc:sldChg>
      <pc:sldChg chg="del">
        <pc:chgData name="최종원" userId="c16bd7e9-bf15-431c-99ab-43ce3efaacd9" providerId="ADAL" clId="{54C6130F-1ACC-4E59-8C5F-58EE870E6865}" dt="2022-03-11T00:45:53.392" v="274" actId="47"/>
        <pc:sldMkLst>
          <pc:docMk/>
          <pc:sldMk cId="3275190838" sldId="280"/>
        </pc:sldMkLst>
      </pc:sldChg>
      <pc:sldChg chg="add del">
        <pc:chgData name="최종원" userId="c16bd7e9-bf15-431c-99ab-43ce3efaacd9" providerId="ADAL" clId="{54C6130F-1ACC-4E59-8C5F-58EE870E6865}" dt="2022-03-11T00:31:22.174" v="116" actId="2696"/>
        <pc:sldMkLst>
          <pc:docMk/>
          <pc:sldMk cId="586494099" sldId="282"/>
        </pc:sldMkLst>
      </pc:sldChg>
      <pc:sldChg chg="del">
        <pc:chgData name="최종원" userId="c16bd7e9-bf15-431c-99ab-43ce3efaacd9" providerId="ADAL" clId="{54C6130F-1ACC-4E59-8C5F-58EE870E6865}" dt="2022-03-11T00:31:17.394" v="114" actId="2696"/>
        <pc:sldMkLst>
          <pc:docMk/>
          <pc:sldMk cId="1437729992" sldId="282"/>
        </pc:sldMkLst>
      </pc:sldChg>
      <pc:sldChg chg="modSp add mod">
        <pc:chgData name="최종원" userId="c16bd7e9-bf15-431c-99ab-43ce3efaacd9" providerId="ADAL" clId="{54C6130F-1ACC-4E59-8C5F-58EE870E6865}" dt="2022-03-11T00:41:57.546" v="238"/>
        <pc:sldMkLst>
          <pc:docMk/>
          <pc:sldMk cId="1762792085" sldId="282"/>
        </pc:sldMkLst>
        <pc:spChg chg="mod">
          <ac:chgData name="최종원" userId="c16bd7e9-bf15-431c-99ab-43ce3efaacd9" providerId="ADAL" clId="{54C6130F-1ACC-4E59-8C5F-58EE870E6865}" dt="2022-03-11T00:41:57.546" v="238"/>
          <ac:spMkLst>
            <pc:docMk/>
            <pc:sldMk cId="1762792085" sldId="282"/>
            <ac:spMk id="11" creationId="{6A4D5197-13AA-3448-9B76-49BE9BAC80C6}"/>
          </ac:spMkLst>
        </pc:spChg>
      </pc:sldChg>
      <pc:sldChg chg="addSp delSp modSp mod">
        <pc:chgData name="최종원" userId="c16bd7e9-bf15-431c-99ab-43ce3efaacd9" providerId="ADAL" clId="{54C6130F-1ACC-4E59-8C5F-58EE870E6865}" dt="2022-03-11T00:32:02.823" v="121" actId="1076"/>
        <pc:sldMkLst>
          <pc:docMk/>
          <pc:sldMk cId="117065034" sldId="284"/>
        </pc:sldMkLst>
        <pc:picChg chg="del">
          <ac:chgData name="최종원" userId="c16bd7e9-bf15-431c-99ab-43ce3efaacd9" providerId="ADAL" clId="{54C6130F-1ACC-4E59-8C5F-58EE870E6865}" dt="2022-03-11T00:31:59.763" v="118" actId="478"/>
          <ac:picMkLst>
            <pc:docMk/>
            <pc:sldMk cId="117065034" sldId="284"/>
            <ac:picMk id="3" creationId="{E89B98DF-C2B3-9840-B7C9-8C33748DAF5D}"/>
          </ac:picMkLst>
        </pc:picChg>
        <pc:picChg chg="add mod">
          <ac:chgData name="최종원" userId="c16bd7e9-bf15-431c-99ab-43ce3efaacd9" providerId="ADAL" clId="{54C6130F-1ACC-4E59-8C5F-58EE870E6865}" dt="2022-03-11T00:32:02.823" v="121" actId="1076"/>
          <ac:picMkLst>
            <pc:docMk/>
            <pc:sldMk cId="117065034" sldId="284"/>
            <ac:picMk id="9" creationId="{87780BB4-F941-452D-899B-9AAF536FDE12}"/>
          </ac:picMkLst>
        </pc:picChg>
      </pc:sldChg>
      <pc:sldChg chg="addSp delSp modSp mod">
        <pc:chgData name="최종원" userId="c16bd7e9-bf15-431c-99ab-43ce3efaacd9" providerId="ADAL" clId="{54C6130F-1ACC-4E59-8C5F-58EE870E6865}" dt="2022-03-11T00:32:14.563" v="124" actId="1076"/>
        <pc:sldMkLst>
          <pc:docMk/>
          <pc:sldMk cId="1271291396" sldId="285"/>
        </pc:sldMkLst>
        <pc:picChg chg="del">
          <ac:chgData name="최종원" userId="c16bd7e9-bf15-431c-99ab-43ce3efaacd9" providerId="ADAL" clId="{54C6130F-1ACC-4E59-8C5F-58EE870E6865}" dt="2022-03-11T00:32:12.175" v="122" actId="478"/>
          <ac:picMkLst>
            <pc:docMk/>
            <pc:sldMk cId="1271291396" sldId="285"/>
            <ac:picMk id="2" creationId="{9E87B6EB-3779-AC41-8956-41F72E3EE873}"/>
          </ac:picMkLst>
        </pc:picChg>
        <pc:picChg chg="add mod">
          <ac:chgData name="최종원" userId="c16bd7e9-bf15-431c-99ab-43ce3efaacd9" providerId="ADAL" clId="{54C6130F-1ACC-4E59-8C5F-58EE870E6865}" dt="2022-03-11T00:32:14.563" v="124" actId="1076"/>
          <ac:picMkLst>
            <pc:docMk/>
            <pc:sldMk cId="1271291396" sldId="285"/>
            <ac:picMk id="9" creationId="{98BBE830-E5E6-4E04-8089-24617488A18C}"/>
          </ac:picMkLst>
        </pc:picChg>
      </pc:sldChg>
      <pc:sldChg chg="addSp delSp modSp mod">
        <pc:chgData name="최종원" userId="c16bd7e9-bf15-431c-99ab-43ce3efaacd9" providerId="ADAL" clId="{54C6130F-1ACC-4E59-8C5F-58EE870E6865}" dt="2022-03-11T00:33:42.332" v="199" actId="1076"/>
        <pc:sldMkLst>
          <pc:docMk/>
          <pc:sldMk cId="2895205061" sldId="286"/>
        </pc:sldMkLst>
        <pc:picChg chg="del">
          <ac:chgData name="최종원" userId="c16bd7e9-bf15-431c-99ab-43ce3efaacd9" providerId="ADAL" clId="{54C6130F-1ACC-4E59-8C5F-58EE870E6865}" dt="2022-03-11T00:33:39.823" v="195" actId="478"/>
          <ac:picMkLst>
            <pc:docMk/>
            <pc:sldMk cId="2895205061" sldId="286"/>
            <ac:picMk id="2" creationId="{58ADD17D-CDC7-0F43-82F5-D08C4631DE36}"/>
          </ac:picMkLst>
        </pc:picChg>
        <pc:picChg chg="add mod">
          <ac:chgData name="최종원" userId="c16bd7e9-bf15-431c-99ab-43ce3efaacd9" providerId="ADAL" clId="{54C6130F-1ACC-4E59-8C5F-58EE870E6865}" dt="2022-03-11T00:33:42.332" v="199" actId="1076"/>
          <ac:picMkLst>
            <pc:docMk/>
            <pc:sldMk cId="2895205061" sldId="286"/>
            <ac:picMk id="9" creationId="{7037ABFD-8E52-4335-B3A4-31572897AC92}"/>
          </ac:picMkLst>
        </pc:picChg>
      </pc:sldChg>
      <pc:sldChg chg="new del">
        <pc:chgData name="최종원" userId="c16bd7e9-bf15-431c-99ab-43ce3efaacd9" providerId="ADAL" clId="{54C6130F-1ACC-4E59-8C5F-58EE870E6865}" dt="2022-03-10T15:25:10.302" v="1" actId="47"/>
        <pc:sldMkLst>
          <pc:docMk/>
          <pc:sldMk cId="1956792077" sldId="288"/>
        </pc:sldMkLst>
      </pc:sldChg>
      <pc:sldChg chg="add del">
        <pc:chgData name="최종원" userId="c16bd7e9-bf15-431c-99ab-43ce3efaacd9" providerId="ADAL" clId="{54C6130F-1ACC-4E59-8C5F-58EE870E6865}" dt="2022-03-10T15:25:32.415" v="4" actId="47"/>
        <pc:sldMkLst>
          <pc:docMk/>
          <pc:sldMk cId="2312439910" sldId="288"/>
        </pc:sldMkLst>
      </pc:sldChg>
      <pc:sldChg chg="addSp delSp modSp add mod">
        <pc:chgData name="최종원" userId="c16bd7e9-bf15-431c-99ab-43ce3efaacd9" providerId="ADAL" clId="{54C6130F-1ACC-4E59-8C5F-58EE870E6865}" dt="2022-03-10T15:27:58.392" v="111" actId="113"/>
        <pc:sldMkLst>
          <pc:docMk/>
          <pc:sldMk cId="4193875644" sldId="289"/>
        </pc:sldMkLst>
        <pc:spChg chg="mod">
          <ac:chgData name="최종원" userId="c16bd7e9-bf15-431c-99ab-43ce3efaacd9" providerId="ADAL" clId="{54C6130F-1ACC-4E59-8C5F-58EE870E6865}" dt="2022-03-10T15:27:58.392" v="111" actId="113"/>
          <ac:spMkLst>
            <pc:docMk/>
            <pc:sldMk cId="4193875644" sldId="289"/>
            <ac:spMk id="14" creationId="{B0CF20C9-91CA-2349-930E-08E0E2577A6A}"/>
          </ac:spMkLst>
        </pc:spChg>
        <pc:spChg chg="add mod">
          <ac:chgData name="최종원" userId="c16bd7e9-bf15-431c-99ab-43ce3efaacd9" providerId="ADAL" clId="{54C6130F-1ACC-4E59-8C5F-58EE870E6865}" dt="2022-03-10T15:27:52.049" v="109" actId="403"/>
          <ac:spMkLst>
            <pc:docMk/>
            <pc:sldMk cId="4193875644" sldId="289"/>
            <ac:spMk id="15" creationId="{59B24AD3-3445-4BBA-9403-539FF607DA64}"/>
          </ac:spMkLst>
        </pc:spChg>
        <pc:spChg chg="add mod">
          <ac:chgData name="최종원" userId="c16bd7e9-bf15-431c-99ab-43ce3efaacd9" providerId="ADAL" clId="{54C6130F-1ACC-4E59-8C5F-58EE870E6865}" dt="2022-03-10T15:26:52.495" v="63" actId="1076"/>
          <ac:spMkLst>
            <pc:docMk/>
            <pc:sldMk cId="4193875644" sldId="289"/>
            <ac:spMk id="17" creationId="{692AD207-D688-4958-AE68-378B365B969D}"/>
          </ac:spMkLst>
        </pc:spChg>
        <pc:spChg chg="del">
          <ac:chgData name="최종원" userId="c16bd7e9-bf15-431c-99ab-43ce3efaacd9" providerId="ADAL" clId="{54C6130F-1ACC-4E59-8C5F-58EE870E6865}" dt="2022-03-10T15:25:35.128" v="5" actId="478"/>
          <ac:spMkLst>
            <pc:docMk/>
            <pc:sldMk cId="4193875644" sldId="289"/>
            <ac:spMk id="18" creationId="{BFC7FBCC-5855-4448-95D2-6A7A989EF06A}"/>
          </ac:spMkLst>
        </pc:spChg>
        <pc:spChg chg="add mod">
          <ac:chgData name="최종원" userId="c16bd7e9-bf15-431c-99ab-43ce3efaacd9" providerId="ADAL" clId="{54C6130F-1ACC-4E59-8C5F-58EE870E6865}" dt="2022-03-10T15:27:53.609" v="110" actId="403"/>
          <ac:spMkLst>
            <pc:docMk/>
            <pc:sldMk cId="4193875644" sldId="289"/>
            <ac:spMk id="26" creationId="{CBDDF704-7FBC-4596-8E71-DDB5B3BC3D15}"/>
          </ac:spMkLst>
        </pc:spChg>
        <pc:spChg chg="add mod">
          <ac:chgData name="최종원" userId="c16bd7e9-bf15-431c-99ab-43ce3efaacd9" providerId="ADAL" clId="{54C6130F-1ACC-4E59-8C5F-58EE870E6865}" dt="2022-03-10T15:27:40.683" v="108" actId="1038"/>
          <ac:spMkLst>
            <pc:docMk/>
            <pc:sldMk cId="4193875644" sldId="289"/>
            <ac:spMk id="27" creationId="{08CC2B6C-7C1D-4D35-890F-B6F756772917}"/>
          </ac:spMkLst>
        </pc:spChg>
        <pc:spChg chg="add mod">
          <ac:chgData name="최종원" userId="c16bd7e9-bf15-431c-99ab-43ce3efaacd9" providerId="ADAL" clId="{54C6130F-1ACC-4E59-8C5F-58EE870E6865}" dt="2022-03-10T15:27:40.683" v="108" actId="1038"/>
          <ac:spMkLst>
            <pc:docMk/>
            <pc:sldMk cId="4193875644" sldId="289"/>
            <ac:spMk id="28" creationId="{7A22272F-7418-446F-B9D5-53BB53A547B0}"/>
          </ac:spMkLst>
        </pc:spChg>
        <pc:spChg chg="add mod">
          <ac:chgData name="최종원" userId="c16bd7e9-bf15-431c-99ab-43ce3efaacd9" providerId="ADAL" clId="{54C6130F-1ACC-4E59-8C5F-58EE870E6865}" dt="2022-03-10T15:27:40.683" v="108" actId="1038"/>
          <ac:spMkLst>
            <pc:docMk/>
            <pc:sldMk cId="4193875644" sldId="289"/>
            <ac:spMk id="29" creationId="{D42E015B-CDFC-4768-BEBF-22889B33A3D5}"/>
          </ac:spMkLst>
        </pc:spChg>
        <pc:spChg chg="add mod">
          <ac:chgData name="최종원" userId="c16bd7e9-bf15-431c-99ab-43ce3efaacd9" providerId="ADAL" clId="{54C6130F-1ACC-4E59-8C5F-58EE870E6865}" dt="2022-03-10T15:27:40.683" v="108" actId="1038"/>
          <ac:spMkLst>
            <pc:docMk/>
            <pc:sldMk cId="4193875644" sldId="289"/>
            <ac:spMk id="30" creationId="{B35CFA42-7D9D-4B71-97B6-4966164E1608}"/>
          </ac:spMkLst>
        </pc:spChg>
        <pc:picChg chg="del">
          <ac:chgData name="최종원" userId="c16bd7e9-bf15-431c-99ab-43ce3efaacd9" providerId="ADAL" clId="{54C6130F-1ACC-4E59-8C5F-58EE870E6865}" dt="2022-03-10T15:25:35.128" v="5" actId="478"/>
          <ac:picMkLst>
            <pc:docMk/>
            <pc:sldMk cId="4193875644" sldId="289"/>
            <ac:picMk id="11" creationId="{E0111BC9-8CD0-424E-8F83-8E8EB053338C}"/>
          </ac:picMkLst>
        </pc:picChg>
        <pc:picChg chg="add mod">
          <ac:chgData name="최종원" userId="c16bd7e9-bf15-431c-99ab-43ce3efaacd9" providerId="ADAL" clId="{54C6130F-1ACC-4E59-8C5F-58EE870E6865}" dt="2022-03-10T15:27:40.683" v="108" actId="1038"/>
          <ac:picMkLst>
            <pc:docMk/>
            <pc:sldMk cId="4193875644" sldId="289"/>
            <ac:picMk id="19" creationId="{035CBF5A-CD3B-4FE0-AB97-BFE3E5814F2C}"/>
          </ac:picMkLst>
        </pc:picChg>
        <pc:picChg chg="add mod">
          <ac:chgData name="최종원" userId="c16bd7e9-bf15-431c-99ab-43ce3efaacd9" providerId="ADAL" clId="{54C6130F-1ACC-4E59-8C5F-58EE870E6865}" dt="2022-03-10T15:27:40.683" v="108" actId="1038"/>
          <ac:picMkLst>
            <pc:docMk/>
            <pc:sldMk cId="4193875644" sldId="289"/>
            <ac:picMk id="20" creationId="{E253B0BF-A2A5-45F8-A0F5-486A9AFA5427}"/>
          </ac:picMkLst>
        </pc:picChg>
        <pc:picChg chg="del">
          <ac:chgData name="최종원" userId="c16bd7e9-bf15-431c-99ab-43ce3efaacd9" providerId="ADAL" clId="{54C6130F-1ACC-4E59-8C5F-58EE870E6865}" dt="2022-03-10T15:25:35.128" v="5" actId="478"/>
          <ac:picMkLst>
            <pc:docMk/>
            <pc:sldMk cId="4193875644" sldId="289"/>
            <ac:picMk id="21" creationId="{3DCDA92E-CB36-2F47-979D-76B86B29C01F}"/>
          </ac:picMkLst>
        </pc:picChg>
        <pc:picChg chg="del">
          <ac:chgData name="최종원" userId="c16bd7e9-bf15-431c-99ab-43ce3efaacd9" providerId="ADAL" clId="{54C6130F-1ACC-4E59-8C5F-58EE870E6865}" dt="2022-03-10T15:25:35.128" v="5" actId="478"/>
          <ac:picMkLst>
            <pc:docMk/>
            <pc:sldMk cId="4193875644" sldId="289"/>
            <ac:picMk id="22" creationId="{AEB2A7F7-D1E7-FC41-BE80-80E398E5A7D4}"/>
          </ac:picMkLst>
        </pc:picChg>
        <pc:picChg chg="del">
          <ac:chgData name="최종원" userId="c16bd7e9-bf15-431c-99ab-43ce3efaacd9" providerId="ADAL" clId="{54C6130F-1ACC-4E59-8C5F-58EE870E6865}" dt="2022-03-10T15:25:35.128" v="5" actId="478"/>
          <ac:picMkLst>
            <pc:docMk/>
            <pc:sldMk cId="4193875644" sldId="289"/>
            <ac:picMk id="23" creationId="{066A7C61-93BD-D24D-9452-CF5F1A53FFFC}"/>
          </ac:picMkLst>
        </pc:picChg>
        <pc:picChg chg="add mod">
          <ac:chgData name="최종원" userId="c16bd7e9-bf15-431c-99ab-43ce3efaacd9" providerId="ADAL" clId="{54C6130F-1ACC-4E59-8C5F-58EE870E6865}" dt="2022-03-10T15:27:40.683" v="108" actId="1038"/>
          <ac:picMkLst>
            <pc:docMk/>
            <pc:sldMk cId="4193875644" sldId="289"/>
            <ac:picMk id="24" creationId="{959C5619-8807-4E15-87D4-1C5326932FA5}"/>
          </ac:picMkLst>
        </pc:picChg>
        <pc:picChg chg="add mod">
          <ac:chgData name="최종원" userId="c16bd7e9-bf15-431c-99ab-43ce3efaacd9" providerId="ADAL" clId="{54C6130F-1ACC-4E59-8C5F-58EE870E6865}" dt="2022-03-10T15:27:40.683" v="108" actId="1038"/>
          <ac:picMkLst>
            <pc:docMk/>
            <pc:sldMk cId="4193875644" sldId="289"/>
            <ac:picMk id="25" creationId="{85E46259-5A12-40BC-9C96-39726348DAD3}"/>
          </ac:picMkLst>
        </pc:picChg>
      </pc:sldChg>
      <pc:sldChg chg="addSp delSp modSp add mod ord">
        <pc:chgData name="최종원" userId="c16bd7e9-bf15-431c-99ab-43ce3efaacd9" providerId="ADAL" clId="{54C6130F-1ACC-4E59-8C5F-58EE870E6865}" dt="2022-03-11T00:32:49.899" v="166" actId="1076"/>
        <pc:sldMkLst>
          <pc:docMk/>
          <pc:sldMk cId="1638759859" sldId="290"/>
        </pc:sldMkLst>
        <pc:spChg chg="mod">
          <ac:chgData name="최종원" userId="c16bd7e9-bf15-431c-99ab-43ce3efaacd9" providerId="ADAL" clId="{54C6130F-1ACC-4E59-8C5F-58EE870E6865}" dt="2022-03-11T00:32:37.088" v="158" actId="6549"/>
          <ac:spMkLst>
            <pc:docMk/>
            <pc:sldMk cId="1638759859" sldId="290"/>
            <ac:spMk id="14" creationId="{B0CF20C9-91CA-2349-930E-08E0E2577A6A}"/>
          </ac:spMkLst>
        </pc:spChg>
        <pc:picChg chg="add mod">
          <ac:chgData name="최종원" userId="c16bd7e9-bf15-431c-99ab-43ce3efaacd9" providerId="ADAL" clId="{54C6130F-1ACC-4E59-8C5F-58EE870E6865}" dt="2022-03-11T00:32:49.899" v="166" actId="1076"/>
          <ac:picMkLst>
            <pc:docMk/>
            <pc:sldMk cId="1638759859" sldId="290"/>
            <ac:picMk id="3" creationId="{DF78ABDC-C108-4767-B77B-DAC33DD8055A}"/>
          </ac:picMkLst>
        </pc:picChg>
        <pc:picChg chg="del">
          <ac:chgData name="최종원" userId="c16bd7e9-bf15-431c-99ab-43ce3efaacd9" providerId="ADAL" clId="{54C6130F-1ACC-4E59-8C5F-58EE870E6865}" dt="2022-03-11T00:32:45.647" v="159" actId="478"/>
          <ac:picMkLst>
            <pc:docMk/>
            <pc:sldMk cId="1638759859" sldId="290"/>
            <ac:picMk id="9" creationId="{98BBE830-E5E6-4E04-8089-24617488A18C}"/>
          </ac:picMkLst>
        </pc:picChg>
      </pc:sldChg>
      <pc:sldChg chg="addSp delSp modSp add mod">
        <pc:chgData name="최종원" userId="c16bd7e9-bf15-431c-99ab-43ce3efaacd9" providerId="ADAL" clId="{54C6130F-1ACC-4E59-8C5F-58EE870E6865}" dt="2022-03-11T00:33:17.028" v="194" actId="1076"/>
        <pc:sldMkLst>
          <pc:docMk/>
          <pc:sldMk cId="1078750576" sldId="291"/>
        </pc:sldMkLst>
        <pc:spChg chg="mod">
          <ac:chgData name="최종원" userId="c16bd7e9-bf15-431c-99ab-43ce3efaacd9" providerId="ADAL" clId="{54C6130F-1ACC-4E59-8C5F-58EE870E6865}" dt="2022-03-11T00:33:04.820" v="186"/>
          <ac:spMkLst>
            <pc:docMk/>
            <pc:sldMk cId="1078750576" sldId="291"/>
            <ac:spMk id="14" creationId="{B0CF20C9-91CA-2349-930E-08E0E2577A6A}"/>
          </ac:spMkLst>
        </pc:spChg>
        <pc:picChg chg="del">
          <ac:chgData name="최종원" userId="c16bd7e9-bf15-431c-99ab-43ce3efaacd9" providerId="ADAL" clId="{54C6130F-1ACC-4E59-8C5F-58EE870E6865}" dt="2022-03-11T00:33:05.151" v="187" actId="478"/>
          <ac:picMkLst>
            <pc:docMk/>
            <pc:sldMk cId="1078750576" sldId="291"/>
            <ac:picMk id="3" creationId="{DF78ABDC-C108-4767-B77B-DAC33DD8055A}"/>
          </ac:picMkLst>
        </pc:picChg>
        <pc:picChg chg="add mod">
          <ac:chgData name="최종원" userId="c16bd7e9-bf15-431c-99ab-43ce3efaacd9" providerId="ADAL" clId="{54C6130F-1ACC-4E59-8C5F-58EE870E6865}" dt="2022-03-11T00:33:17.028" v="194" actId="1076"/>
          <ac:picMkLst>
            <pc:docMk/>
            <pc:sldMk cId="1078750576" sldId="291"/>
            <ac:picMk id="9" creationId="{BD6D7C5B-F5CC-4238-A623-D2C52297B56C}"/>
          </ac:picMkLst>
        </pc:picChg>
      </pc:sldChg>
      <pc:sldChg chg="addSp modSp add mod">
        <pc:chgData name="최종원" userId="c16bd7e9-bf15-431c-99ab-43ce3efaacd9" providerId="ADAL" clId="{54C6130F-1ACC-4E59-8C5F-58EE870E6865}" dt="2022-03-11T00:39:24.595" v="211" actId="1076"/>
        <pc:sldMkLst>
          <pc:docMk/>
          <pc:sldMk cId="120091324" sldId="292"/>
        </pc:sldMkLst>
        <pc:spChg chg="mod">
          <ac:chgData name="최종원" userId="c16bd7e9-bf15-431c-99ab-43ce3efaacd9" providerId="ADAL" clId="{54C6130F-1ACC-4E59-8C5F-58EE870E6865}" dt="2022-03-11T00:39:12.220" v="209" actId="6549"/>
          <ac:spMkLst>
            <pc:docMk/>
            <pc:sldMk cId="120091324" sldId="292"/>
            <ac:spMk id="11" creationId="{6A4D5197-13AA-3448-9B76-49BE9BAC80C6}"/>
          </ac:spMkLst>
        </pc:spChg>
        <pc:picChg chg="add mod">
          <ac:chgData name="최종원" userId="c16bd7e9-bf15-431c-99ab-43ce3efaacd9" providerId="ADAL" clId="{54C6130F-1ACC-4E59-8C5F-58EE870E6865}" dt="2022-03-11T00:39:24.595" v="211" actId="1076"/>
          <ac:picMkLst>
            <pc:docMk/>
            <pc:sldMk cId="120091324" sldId="292"/>
            <ac:picMk id="3" creationId="{870A6B13-A35B-40DE-B9C9-5FDD7E007B27}"/>
          </ac:picMkLst>
        </pc:picChg>
      </pc:sldChg>
      <pc:sldChg chg="addSp modSp add mod">
        <pc:chgData name="최종원" userId="c16bd7e9-bf15-431c-99ab-43ce3efaacd9" providerId="ADAL" clId="{54C6130F-1ACC-4E59-8C5F-58EE870E6865}" dt="2022-03-11T00:39:49.516" v="215" actId="1076"/>
        <pc:sldMkLst>
          <pc:docMk/>
          <pc:sldMk cId="1821253459" sldId="293"/>
        </pc:sldMkLst>
        <pc:spChg chg="mod">
          <ac:chgData name="최종원" userId="c16bd7e9-bf15-431c-99ab-43ce3efaacd9" providerId="ADAL" clId="{54C6130F-1ACC-4E59-8C5F-58EE870E6865}" dt="2022-03-11T00:39:32.432" v="213" actId="6549"/>
          <ac:spMkLst>
            <pc:docMk/>
            <pc:sldMk cId="1821253459" sldId="293"/>
            <ac:spMk id="11" creationId="{6A4D5197-13AA-3448-9B76-49BE9BAC80C6}"/>
          </ac:spMkLst>
        </pc:spChg>
        <pc:picChg chg="add mod">
          <ac:chgData name="최종원" userId="c16bd7e9-bf15-431c-99ab-43ce3efaacd9" providerId="ADAL" clId="{54C6130F-1ACC-4E59-8C5F-58EE870E6865}" dt="2022-03-11T00:39:49.516" v="215" actId="1076"/>
          <ac:picMkLst>
            <pc:docMk/>
            <pc:sldMk cId="1821253459" sldId="293"/>
            <ac:picMk id="3" creationId="{2A96AA02-8550-4ADF-9695-DCDA4F744723}"/>
          </ac:picMkLst>
        </pc:picChg>
      </pc:sldChg>
      <pc:sldChg chg="modSp add mod">
        <pc:chgData name="최종원" userId="c16bd7e9-bf15-431c-99ab-43ce3efaacd9" providerId="ADAL" clId="{54C6130F-1ACC-4E59-8C5F-58EE870E6865}" dt="2022-03-11T00:43:36.077" v="263" actId="13926"/>
        <pc:sldMkLst>
          <pc:docMk/>
          <pc:sldMk cId="506501111" sldId="294"/>
        </pc:sldMkLst>
        <pc:spChg chg="mod">
          <ac:chgData name="최종원" userId="c16bd7e9-bf15-431c-99ab-43ce3efaacd9" providerId="ADAL" clId="{54C6130F-1ACC-4E59-8C5F-58EE870E6865}" dt="2022-03-11T00:43:36.077" v="263" actId="13926"/>
          <ac:spMkLst>
            <pc:docMk/>
            <pc:sldMk cId="506501111" sldId="294"/>
            <ac:spMk id="11" creationId="{6A4D5197-13AA-3448-9B76-49BE9BAC80C6}"/>
          </ac:spMkLst>
        </pc:spChg>
      </pc:sldChg>
      <pc:sldChg chg="add del">
        <pc:chgData name="최종원" userId="c16bd7e9-bf15-431c-99ab-43ce3efaacd9" providerId="ADAL" clId="{54C6130F-1ACC-4E59-8C5F-58EE870E6865}" dt="2022-03-11T00:41:18.551" v="220"/>
        <pc:sldMkLst>
          <pc:docMk/>
          <pc:sldMk cId="770743244" sldId="294"/>
        </pc:sldMkLst>
      </pc:sldChg>
      <pc:sldChg chg="add del">
        <pc:chgData name="최종원" userId="c16bd7e9-bf15-431c-99ab-43ce3efaacd9" providerId="ADAL" clId="{54C6130F-1ACC-4E59-8C5F-58EE870E6865}" dt="2022-03-11T00:41:53.172" v="233" actId="47"/>
        <pc:sldMkLst>
          <pc:docMk/>
          <pc:sldMk cId="1582516497" sldId="294"/>
        </pc:sldMkLst>
      </pc:sldChg>
      <pc:sldChg chg="add del">
        <pc:chgData name="최종원" userId="c16bd7e9-bf15-431c-99ab-43ce3efaacd9" providerId="ADAL" clId="{54C6130F-1ACC-4E59-8C5F-58EE870E6865}" dt="2022-03-11T00:41:18.551" v="220"/>
        <pc:sldMkLst>
          <pc:docMk/>
          <pc:sldMk cId="3843331182" sldId="295"/>
        </pc:sldMkLst>
      </pc:sldChg>
      <pc:sldChg chg="add del">
        <pc:chgData name="최종원" userId="c16bd7e9-bf15-431c-99ab-43ce3efaacd9" providerId="ADAL" clId="{54C6130F-1ACC-4E59-8C5F-58EE870E6865}" dt="2022-03-11T00:41:18.551" v="220"/>
        <pc:sldMkLst>
          <pc:docMk/>
          <pc:sldMk cId="1532118097" sldId="296"/>
        </pc:sldMkLst>
      </pc:sldChg>
    </pc:docChg>
  </pc:docChgLst>
  <pc:docChgLst>
    <pc:chgData name="최종원" userId="c16bd7e9-bf15-431c-99ab-43ce3efaacd9" providerId="ADAL" clId="{BFA26167-93F6-4F23-957E-A9F7589968B4}"/>
    <pc:docChg chg="undo custSel addSld delSld modSld">
      <pc:chgData name="최종원" userId="c16bd7e9-bf15-431c-99ab-43ce3efaacd9" providerId="ADAL" clId="{BFA26167-93F6-4F23-957E-A9F7589968B4}" dt="2022-05-04T08:06:27.998" v="2334"/>
      <pc:docMkLst>
        <pc:docMk/>
      </pc:docMkLst>
      <pc:sldChg chg="addCm">
        <pc:chgData name="최종원" userId="c16bd7e9-bf15-431c-99ab-43ce3efaacd9" providerId="ADAL" clId="{BFA26167-93F6-4F23-957E-A9F7589968B4}" dt="2022-05-04T08:06:27.998" v="2334"/>
        <pc:sldMkLst>
          <pc:docMk/>
          <pc:sldMk cId="2688125005" sldId="293"/>
        </pc:sldMkLst>
      </pc:sldChg>
      <pc:sldChg chg="modSp mod">
        <pc:chgData name="최종원" userId="c16bd7e9-bf15-431c-99ab-43ce3efaacd9" providerId="ADAL" clId="{BFA26167-93F6-4F23-957E-A9F7589968B4}" dt="2022-05-02T07:24:07.791" v="1" actId="20577"/>
        <pc:sldMkLst>
          <pc:docMk/>
          <pc:sldMk cId="2569017033" sldId="298"/>
        </pc:sldMkLst>
        <pc:spChg chg="mod">
          <ac:chgData name="최종원" userId="c16bd7e9-bf15-431c-99ab-43ce3efaacd9" providerId="ADAL" clId="{BFA26167-93F6-4F23-957E-A9F7589968B4}" dt="2022-05-02T07:24:07.791" v="1" actId="20577"/>
          <ac:spMkLst>
            <pc:docMk/>
            <pc:sldMk cId="2569017033" sldId="298"/>
            <ac:spMk id="11" creationId="{6A4D5197-13AA-3448-9B76-49BE9BAC80C6}"/>
          </ac:spMkLst>
        </pc:spChg>
      </pc:sldChg>
      <pc:sldChg chg="modSp mod">
        <pc:chgData name="최종원" userId="c16bd7e9-bf15-431c-99ab-43ce3efaacd9" providerId="ADAL" clId="{BFA26167-93F6-4F23-957E-A9F7589968B4}" dt="2022-05-02T07:40:12.763" v="6" actId="20577"/>
        <pc:sldMkLst>
          <pc:docMk/>
          <pc:sldMk cId="2611976609" sldId="315"/>
        </pc:sldMkLst>
        <pc:spChg chg="mod">
          <ac:chgData name="최종원" userId="c16bd7e9-bf15-431c-99ab-43ce3efaacd9" providerId="ADAL" clId="{BFA26167-93F6-4F23-957E-A9F7589968B4}" dt="2022-05-02T07:40:12.763" v="6" actId="20577"/>
          <ac:spMkLst>
            <pc:docMk/>
            <pc:sldMk cId="2611976609" sldId="315"/>
            <ac:spMk id="13" creationId="{D1A93D9F-BD76-581E-A22D-AF103726D844}"/>
          </ac:spMkLst>
        </pc:spChg>
      </pc:sldChg>
      <pc:sldChg chg="modSp mod">
        <pc:chgData name="최종원" userId="c16bd7e9-bf15-431c-99ab-43ce3efaacd9" providerId="ADAL" clId="{BFA26167-93F6-4F23-957E-A9F7589968B4}" dt="2022-05-02T08:00:27.896" v="2232" actId="20577"/>
        <pc:sldMkLst>
          <pc:docMk/>
          <pc:sldMk cId="23567250" sldId="316"/>
        </pc:sldMkLst>
        <pc:spChg chg="mod">
          <ac:chgData name="최종원" userId="c16bd7e9-bf15-431c-99ab-43ce3efaacd9" providerId="ADAL" clId="{BFA26167-93F6-4F23-957E-A9F7589968B4}" dt="2022-05-02T08:00:27.896" v="2232" actId="20577"/>
          <ac:spMkLst>
            <pc:docMk/>
            <pc:sldMk cId="23567250" sldId="316"/>
            <ac:spMk id="11" creationId="{6A4D5197-13AA-3448-9B76-49BE9BAC80C6}"/>
          </ac:spMkLst>
        </pc:spChg>
        <pc:picChg chg="mod">
          <ac:chgData name="최종원" userId="c16bd7e9-bf15-431c-99ab-43ce3efaacd9" providerId="ADAL" clId="{BFA26167-93F6-4F23-957E-A9F7589968B4}" dt="2022-05-02T08:00:17.757" v="2227" actId="1038"/>
          <ac:picMkLst>
            <pc:docMk/>
            <pc:sldMk cId="23567250" sldId="316"/>
            <ac:picMk id="13" creationId="{B76CE9E5-A79C-866A-C440-99362F1A6B3F}"/>
          </ac:picMkLst>
        </pc:picChg>
      </pc:sldChg>
      <pc:sldChg chg="modSp mod">
        <pc:chgData name="최종원" userId="c16bd7e9-bf15-431c-99ab-43ce3efaacd9" providerId="ADAL" clId="{BFA26167-93F6-4F23-957E-A9F7589968B4}" dt="2022-05-02T08:00:46.086" v="2237"/>
        <pc:sldMkLst>
          <pc:docMk/>
          <pc:sldMk cId="4166728126" sldId="319"/>
        </pc:sldMkLst>
        <pc:spChg chg="mod">
          <ac:chgData name="최종원" userId="c16bd7e9-bf15-431c-99ab-43ce3efaacd9" providerId="ADAL" clId="{BFA26167-93F6-4F23-957E-A9F7589968B4}" dt="2022-05-02T08:00:46.086" v="2237"/>
          <ac:spMkLst>
            <pc:docMk/>
            <pc:sldMk cId="4166728126" sldId="319"/>
            <ac:spMk id="11" creationId="{6A4D5197-13AA-3448-9B76-49BE9BAC80C6}"/>
          </ac:spMkLst>
        </pc:spChg>
      </pc:sldChg>
      <pc:sldChg chg="addSp delSp modSp add mod">
        <pc:chgData name="최종원" userId="c16bd7e9-bf15-431c-99ab-43ce3efaacd9" providerId="ADAL" clId="{BFA26167-93F6-4F23-957E-A9F7589968B4}" dt="2022-05-02T08:02:07.436" v="2241" actId="20577"/>
        <pc:sldMkLst>
          <pc:docMk/>
          <pc:sldMk cId="218519318" sldId="321"/>
        </pc:sldMkLst>
        <pc:spChg chg="del">
          <ac:chgData name="최종원" userId="c16bd7e9-bf15-431c-99ab-43ce3efaacd9" providerId="ADAL" clId="{BFA26167-93F6-4F23-957E-A9F7589968B4}" dt="2022-05-02T07:40:24.381" v="10" actId="478"/>
          <ac:spMkLst>
            <pc:docMk/>
            <pc:sldMk cId="218519318" sldId="321"/>
            <ac:spMk id="9" creationId="{EB3AC6C2-5262-D907-341F-85086E7EDEC3}"/>
          </ac:spMkLst>
        </pc:spChg>
        <pc:spChg chg="mod">
          <ac:chgData name="최종원" userId="c16bd7e9-bf15-431c-99ab-43ce3efaacd9" providerId="ADAL" clId="{BFA26167-93F6-4F23-957E-A9F7589968B4}" dt="2022-05-02T08:02:07.436" v="2241" actId="20577"/>
          <ac:spMkLst>
            <pc:docMk/>
            <pc:sldMk cId="218519318" sldId="321"/>
            <ac:spMk id="13" creationId="{D1A93D9F-BD76-581E-A22D-AF103726D844}"/>
          </ac:spMkLst>
        </pc:spChg>
        <pc:spChg chg="mod">
          <ac:chgData name="최종원" userId="c16bd7e9-bf15-431c-99ab-43ce3efaacd9" providerId="ADAL" clId="{BFA26167-93F6-4F23-957E-A9F7589968B4}" dt="2022-05-02T07:47:05.403" v="1272"/>
          <ac:spMkLst>
            <pc:docMk/>
            <pc:sldMk cId="218519318" sldId="321"/>
            <ac:spMk id="14" creationId="{B0CF20C9-91CA-2349-930E-08E0E2577A6A}"/>
          </ac:spMkLst>
        </pc:spChg>
        <pc:picChg chg="del">
          <ac:chgData name="최종원" userId="c16bd7e9-bf15-431c-99ab-43ce3efaacd9" providerId="ADAL" clId="{BFA26167-93F6-4F23-957E-A9F7589968B4}" dt="2022-05-02T07:40:24.381" v="10" actId="478"/>
          <ac:picMkLst>
            <pc:docMk/>
            <pc:sldMk cId="218519318" sldId="321"/>
            <ac:picMk id="3" creationId="{660C392A-CE7C-541A-1A8E-C3E53E36BBEE}"/>
          </ac:picMkLst>
        </pc:picChg>
        <pc:picChg chg="add mod">
          <ac:chgData name="최종원" userId="c16bd7e9-bf15-431c-99ab-43ce3efaacd9" providerId="ADAL" clId="{BFA26167-93F6-4F23-957E-A9F7589968B4}" dt="2022-05-02T07:59:03.266" v="2191" actId="1076"/>
          <ac:picMkLst>
            <pc:docMk/>
            <pc:sldMk cId="218519318" sldId="321"/>
            <ac:picMk id="15" creationId="{989413D1-9282-4D89-8C10-7ABE03E31216}"/>
          </ac:picMkLst>
        </pc:picChg>
        <pc:picChg chg="add mod">
          <ac:chgData name="최종원" userId="c16bd7e9-bf15-431c-99ab-43ce3efaacd9" providerId="ADAL" clId="{BFA26167-93F6-4F23-957E-A9F7589968B4}" dt="2022-05-02T07:59:12.700" v="2193" actId="1076"/>
          <ac:picMkLst>
            <pc:docMk/>
            <pc:sldMk cId="218519318" sldId="321"/>
            <ac:picMk id="17" creationId="{4DF511CE-0E03-4979-BEEB-0BDA97BC125C}"/>
          </ac:picMkLst>
        </pc:picChg>
        <pc:cxnChg chg="mod">
          <ac:chgData name="최종원" userId="c16bd7e9-bf15-431c-99ab-43ce3efaacd9" providerId="ADAL" clId="{BFA26167-93F6-4F23-957E-A9F7589968B4}" dt="2022-05-02T07:47:09.153" v="1274" actId="14100"/>
          <ac:cxnSpMkLst>
            <pc:docMk/>
            <pc:sldMk cId="218519318" sldId="321"/>
            <ac:cxnSpMk id="16" creationId="{A7858D6D-06D6-1B44-8A0B-D250DFC15C17}"/>
          </ac:cxnSpMkLst>
        </pc:cxnChg>
      </pc:sldChg>
      <pc:sldChg chg="new del">
        <pc:chgData name="최종원" userId="c16bd7e9-bf15-431c-99ab-43ce3efaacd9" providerId="ADAL" clId="{BFA26167-93F6-4F23-957E-A9F7589968B4}" dt="2022-05-02T07:40:05.058" v="3" actId="47"/>
        <pc:sldMkLst>
          <pc:docMk/>
          <pc:sldMk cId="2703595152" sldId="321"/>
        </pc:sldMkLst>
      </pc:sldChg>
      <pc:sldChg chg="addSp delSp modSp add mod">
        <pc:chgData name="최종원" userId="c16bd7e9-bf15-431c-99ab-43ce3efaacd9" providerId="ADAL" clId="{BFA26167-93F6-4F23-957E-A9F7589968B4}" dt="2022-05-02T08:05:37.277" v="2333" actId="207"/>
        <pc:sldMkLst>
          <pc:docMk/>
          <pc:sldMk cId="3779221009" sldId="322"/>
        </pc:sldMkLst>
        <pc:spChg chg="add mod">
          <ac:chgData name="최종원" userId="c16bd7e9-bf15-431c-99ab-43ce3efaacd9" providerId="ADAL" clId="{BFA26167-93F6-4F23-957E-A9F7589968B4}" dt="2022-05-02T07:53:17.053" v="1847" actId="13822"/>
          <ac:spMkLst>
            <pc:docMk/>
            <pc:sldMk cId="3779221009" sldId="322"/>
            <ac:spMk id="2" creationId="{EDA19331-FAE5-4497-9EC3-182DCE59F5FA}"/>
          </ac:spMkLst>
        </pc:spChg>
        <pc:spChg chg="add mod">
          <ac:chgData name="최종원" userId="c16bd7e9-bf15-431c-99ab-43ce3efaacd9" providerId="ADAL" clId="{BFA26167-93F6-4F23-957E-A9F7589968B4}" dt="2022-05-02T07:57:03.416" v="2037" actId="1076"/>
          <ac:spMkLst>
            <pc:docMk/>
            <pc:sldMk cId="3779221009" sldId="322"/>
            <ac:spMk id="3" creationId="{5E49782F-5609-48B0-B283-18DECC310010}"/>
          </ac:spMkLst>
        </pc:spChg>
        <pc:spChg chg="add del mod">
          <ac:chgData name="최종원" userId="c16bd7e9-bf15-431c-99ab-43ce3efaacd9" providerId="ADAL" clId="{BFA26167-93F6-4F23-957E-A9F7589968B4}" dt="2022-05-02T07:50:53.890" v="1807" actId="478"/>
          <ac:spMkLst>
            <pc:docMk/>
            <pc:sldMk cId="3779221009" sldId="322"/>
            <ac:spMk id="10" creationId="{8C4CDFA5-B9DD-4F00-9830-13B5DCB277F3}"/>
          </ac:spMkLst>
        </pc:spChg>
        <pc:spChg chg="add mod">
          <ac:chgData name="최종원" userId="c16bd7e9-bf15-431c-99ab-43ce3efaacd9" providerId="ADAL" clId="{BFA26167-93F6-4F23-957E-A9F7589968B4}" dt="2022-05-02T07:56:33.308" v="1998" actId="1035"/>
          <ac:spMkLst>
            <pc:docMk/>
            <pc:sldMk cId="3779221009" sldId="322"/>
            <ac:spMk id="11" creationId="{8D72ECB0-7FCE-4F3E-81E6-0F6D49DCA818}"/>
          </ac:spMkLst>
        </pc:spChg>
        <pc:spChg chg="del mod">
          <ac:chgData name="최종원" userId="c16bd7e9-bf15-431c-99ab-43ce3efaacd9" providerId="ADAL" clId="{BFA26167-93F6-4F23-957E-A9F7589968B4}" dt="2022-05-02T07:48:42.417" v="1362" actId="478"/>
          <ac:spMkLst>
            <pc:docMk/>
            <pc:sldMk cId="3779221009" sldId="322"/>
            <ac:spMk id="13" creationId="{D1A93D9F-BD76-581E-A22D-AF103726D844}"/>
          </ac:spMkLst>
        </pc:spChg>
        <pc:spChg chg="mod">
          <ac:chgData name="최종원" userId="c16bd7e9-bf15-431c-99ab-43ce3efaacd9" providerId="ADAL" clId="{BFA26167-93F6-4F23-957E-A9F7589968B4}" dt="2022-05-02T07:48:46.623" v="1374" actId="20577"/>
          <ac:spMkLst>
            <pc:docMk/>
            <pc:sldMk cId="3779221009" sldId="322"/>
            <ac:spMk id="14" creationId="{B0CF20C9-91CA-2349-930E-08E0E2577A6A}"/>
          </ac:spMkLst>
        </pc:spChg>
        <pc:spChg chg="add mod">
          <ac:chgData name="최종원" userId="c16bd7e9-bf15-431c-99ab-43ce3efaacd9" providerId="ADAL" clId="{BFA26167-93F6-4F23-957E-A9F7589968B4}" dt="2022-05-02T07:56:54.909" v="2036" actId="1037"/>
          <ac:spMkLst>
            <pc:docMk/>
            <pc:sldMk cId="3779221009" sldId="322"/>
            <ac:spMk id="17" creationId="{AB1C0EC1-17F7-4293-8F8C-620CF6BE5C27}"/>
          </ac:spMkLst>
        </pc:spChg>
        <pc:spChg chg="add mod">
          <ac:chgData name="최종원" userId="c16bd7e9-bf15-431c-99ab-43ce3efaacd9" providerId="ADAL" clId="{BFA26167-93F6-4F23-957E-A9F7589968B4}" dt="2022-05-02T07:57:26.388" v="2076" actId="1076"/>
          <ac:spMkLst>
            <pc:docMk/>
            <pc:sldMk cId="3779221009" sldId="322"/>
            <ac:spMk id="18" creationId="{12161B10-5D3F-439B-A6CC-CC95B66F2CC2}"/>
          </ac:spMkLst>
        </pc:spChg>
        <pc:spChg chg="add mod">
          <ac:chgData name="최종원" userId="c16bd7e9-bf15-431c-99ab-43ce3efaacd9" providerId="ADAL" clId="{BFA26167-93F6-4F23-957E-A9F7589968B4}" dt="2022-05-02T08:05:37.277" v="2333" actId="207"/>
          <ac:spMkLst>
            <pc:docMk/>
            <pc:sldMk cId="3779221009" sldId="322"/>
            <ac:spMk id="19" creationId="{13B67748-7CAA-4087-A256-A4FA62EEBB00}"/>
          </ac:spMkLst>
        </pc:spChg>
        <pc:spChg chg="add mod">
          <ac:chgData name="최종원" userId="c16bd7e9-bf15-431c-99ab-43ce3efaacd9" providerId="ADAL" clId="{BFA26167-93F6-4F23-957E-A9F7589968B4}" dt="2022-05-02T07:57:39.739" v="2078" actId="1076"/>
          <ac:spMkLst>
            <pc:docMk/>
            <pc:sldMk cId="3779221009" sldId="322"/>
            <ac:spMk id="20" creationId="{16037C9C-EEE1-42D9-8263-5B937C4059C3}"/>
          </ac:spMkLst>
        </pc:spChg>
        <pc:spChg chg="add mod">
          <ac:chgData name="최종원" userId="c16bd7e9-bf15-431c-99ab-43ce3efaacd9" providerId="ADAL" clId="{BFA26167-93F6-4F23-957E-A9F7589968B4}" dt="2022-05-02T07:57:52.832" v="2115" actId="14100"/>
          <ac:spMkLst>
            <pc:docMk/>
            <pc:sldMk cId="3779221009" sldId="322"/>
            <ac:spMk id="21" creationId="{7F26326B-592A-40FB-A37A-38D6EC12DB07}"/>
          </ac:spMkLst>
        </pc:spChg>
        <pc:spChg chg="add mod">
          <ac:chgData name="최종원" userId="c16bd7e9-bf15-431c-99ab-43ce3efaacd9" providerId="ADAL" clId="{BFA26167-93F6-4F23-957E-A9F7589968B4}" dt="2022-05-02T07:58:37.014" v="2188" actId="1035"/>
          <ac:spMkLst>
            <pc:docMk/>
            <pc:sldMk cId="3779221009" sldId="322"/>
            <ac:spMk id="23" creationId="{64768102-2D4D-4866-B0E2-3E530CDA2B10}"/>
          </ac:spMkLst>
        </pc:spChg>
        <pc:spChg chg="add mod">
          <ac:chgData name="최종원" userId="c16bd7e9-bf15-431c-99ab-43ce3efaacd9" providerId="ADAL" clId="{BFA26167-93F6-4F23-957E-A9F7589968B4}" dt="2022-05-02T07:58:37.014" v="2188" actId="1035"/>
          <ac:spMkLst>
            <pc:docMk/>
            <pc:sldMk cId="3779221009" sldId="322"/>
            <ac:spMk id="24" creationId="{FC1A0ED0-D467-4C7B-AF66-0C701077CC1C}"/>
          </ac:spMkLst>
        </pc:spChg>
        <pc:graphicFrameChg chg="add mod modGraphic">
          <ac:chgData name="최종원" userId="c16bd7e9-bf15-431c-99ab-43ce3efaacd9" providerId="ADAL" clId="{BFA26167-93F6-4F23-957E-A9F7589968B4}" dt="2022-05-02T07:56:19.471" v="1992" actId="13926"/>
          <ac:graphicFrameMkLst>
            <pc:docMk/>
            <pc:sldMk cId="3779221009" sldId="322"/>
            <ac:graphicFrameMk id="9" creationId="{F135644D-6358-4AE8-9F9D-B00E38B33350}"/>
          </ac:graphicFrameMkLst>
        </pc:graphicFrameChg>
        <pc:graphicFrameChg chg="add mod modGraphic">
          <ac:chgData name="최종원" userId="c16bd7e9-bf15-431c-99ab-43ce3efaacd9" providerId="ADAL" clId="{BFA26167-93F6-4F23-957E-A9F7589968B4}" dt="2022-05-02T07:58:31.777" v="2154" actId="13926"/>
          <ac:graphicFrameMkLst>
            <pc:docMk/>
            <pc:sldMk cId="3779221009" sldId="322"/>
            <ac:graphicFrameMk id="22" creationId="{4E8F0E22-0B5F-433D-BAD9-50EAAC8BDA7A}"/>
          </ac:graphicFrameMkLst>
        </pc:graphicFrameChg>
        <pc:picChg chg="add mod">
          <ac:chgData name="최종원" userId="c16bd7e9-bf15-431c-99ab-43ce3efaacd9" providerId="ADAL" clId="{BFA26167-93F6-4F23-957E-A9F7589968B4}" dt="2022-05-02T07:53:02.909" v="1845" actId="1037"/>
          <ac:picMkLst>
            <pc:docMk/>
            <pc:sldMk cId="3779221009" sldId="322"/>
            <ac:picMk id="12" creationId="{1F4926C9-BC6E-42B4-8816-036B0178E202}"/>
          </ac:picMkLst>
        </pc:picChg>
        <pc:picChg chg="add mod">
          <ac:chgData name="최종원" userId="c16bd7e9-bf15-431c-99ab-43ce3efaacd9" providerId="ADAL" clId="{BFA26167-93F6-4F23-957E-A9F7589968B4}" dt="2022-05-02T07:53:39.016" v="1868" actId="14100"/>
          <ac:picMkLst>
            <pc:docMk/>
            <pc:sldMk cId="3779221009" sldId="322"/>
            <ac:picMk id="15" creationId="{547499FC-A2E0-439A-AF42-AF36E572F869}"/>
          </ac:picMkLst>
        </pc:picChg>
        <pc:picChg chg="add mod">
          <ac:chgData name="최종원" userId="c16bd7e9-bf15-431c-99ab-43ce3efaacd9" providerId="ADAL" clId="{BFA26167-93F6-4F23-957E-A9F7589968B4}" dt="2022-05-02T07:53:02.909" v="1845" actId="1037"/>
          <ac:picMkLst>
            <pc:docMk/>
            <pc:sldMk cId="3779221009" sldId="322"/>
            <ac:picMk id="1026" creationId="{C02D6738-7960-4E20-A379-3511829D08A0}"/>
          </ac:picMkLst>
        </pc:picChg>
      </pc:sldChg>
    </pc:docChg>
  </pc:docChgLst>
  <pc:docChgLst>
    <pc:chgData name="최종원" userId="c16bd7e9-bf15-431c-99ab-43ce3efaacd9" providerId="ADAL" clId="{B3510903-4FE5-44EF-91F2-A6C748EAA782}"/>
    <pc:docChg chg="undo custSel addSld delSld modSld modNotesMaster">
      <pc:chgData name="최종원" userId="c16bd7e9-bf15-431c-99ab-43ce3efaacd9" providerId="ADAL" clId="{B3510903-4FE5-44EF-91F2-A6C748EAA782}" dt="2022-07-24T14:08:35.149" v="800"/>
      <pc:docMkLst>
        <pc:docMk/>
      </pc:docMkLst>
      <pc:sldChg chg="del">
        <pc:chgData name="최종원" userId="c16bd7e9-bf15-431c-99ab-43ce3efaacd9" providerId="ADAL" clId="{B3510903-4FE5-44EF-91F2-A6C748EAA782}" dt="2022-07-24T13:21:22.418" v="0" actId="47"/>
        <pc:sldMkLst>
          <pc:docMk/>
          <pc:sldMk cId="1080289078" sldId="258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2918377143" sldId="287"/>
        </pc:sldMkLst>
      </pc:sldChg>
      <pc:sldChg chg="del">
        <pc:chgData name="최종원" userId="c16bd7e9-bf15-431c-99ab-43ce3efaacd9" providerId="ADAL" clId="{B3510903-4FE5-44EF-91F2-A6C748EAA782}" dt="2022-07-24T13:21:23.431" v="1" actId="47"/>
        <pc:sldMkLst>
          <pc:docMk/>
          <pc:sldMk cId="4193875644" sldId="289"/>
        </pc:sldMkLst>
      </pc:sldChg>
      <pc:sldChg chg="modSp add mod">
        <pc:chgData name="최종원" userId="c16bd7e9-bf15-431c-99ab-43ce3efaacd9" providerId="ADAL" clId="{B3510903-4FE5-44EF-91F2-A6C748EAA782}" dt="2022-07-24T13:31:33.201" v="603"/>
        <pc:sldMkLst>
          <pc:docMk/>
          <pc:sldMk cId="352524512" sldId="296"/>
        </pc:sldMkLst>
        <pc:spChg chg="mod">
          <ac:chgData name="최종원" userId="c16bd7e9-bf15-431c-99ab-43ce3efaacd9" providerId="ADAL" clId="{B3510903-4FE5-44EF-91F2-A6C748EAA782}" dt="2022-07-24T13:31:33.201" v="603"/>
          <ac:spMkLst>
            <pc:docMk/>
            <pc:sldMk cId="352524512" sldId="296"/>
            <ac:spMk id="14" creationId="{B0CF20C9-91CA-2349-930E-08E0E2577A6A}"/>
          </ac:spMkLst>
        </pc:spChg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3708005912" sldId="297"/>
        </pc:sldMkLst>
      </pc:sldChg>
      <pc:sldChg chg="add">
        <pc:chgData name="최종원" userId="c16bd7e9-bf15-431c-99ab-43ce3efaacd9" providerId="ADAL" clId="{B3510903-4FE5-44EF-91F2-A6C748EAA782}" dt="2022-07-24T13:30:55.770" v="598"/>
        <pc:sldMkLst>
          <pc:docMk/>
          <pc:sldMk cId="2569017033" sldId="298"/>
        </pc:sldMkLst>
      </pc:sldChg>
      <pc:sldChg chg="modSp mod">
        <pc:chgData name="최종원" userId="c16bd7e9-bf15-431c-99ab-43ce3efaacd9" providerId="ADAL" clId="{B3510903-4FE5-44EF-91F2-A6C748EAA782}" dt="2022-07-24T13:32:34.444" v="623" actId="20577"/>
        <pc:sldMkLst>
          <pc:docMk/>
          <pc:sldMk cId="63265390" sldId="305"/>
        </pc:sldMkLst>
        <pc:spChg chg="mod">
          <ac:chgData name="최종원" userId="c16bd7e9-bf15-431c-99ab-43ce3efaacd9" providerId="ADAL" clId="{B3510903-4FE5-44EF-91F2-A6C748EAA782}" dt="2022-07-24T13:32:34.444" v="623" actId="20577"/>
          <ac:spMkLst>
            <pc:docMk/>
            <pc:sldMk cId="63265390" sldId="305"/>
            <ac:spMk id="11" creationId="{6A4D5197-13AA-3448-9B76-49BE9BAC80C6}"/>
          </ac:spMkLst>
        </pc:spChg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23567250" sldId="316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3712623892" sldId="317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4166728126" sldId="319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2612482764" sldId="320"/>
        </pc:sldMkLst>
      </pc:sldChg>
      <pc:sldChg chg="modSp mod">
        <pc:chgData name="최종원" userId="c16bd7e9-bf15-431c-99ab-43ce3efaacd9" providerId="ADAL" clId="{B3510903-4FE5-44EF-91F2-A6C748EAA782}" dt="2022-07-24T13:32:30.349" v="618" actId="20577"/>
        <pc:sldMkLst>
          <pc:docMk/>
          <pc:sldMk cId="2904130200" sldId="326"/>
        </pc:sldMkLst>
        <pc:spChg chg="mod">
          <ac:chgData name="최종원" userId="c16bd7e9-bf15-431c-99ab-43ce3efaacd9" providerId="ADAL" clId="{B3510903-4FE5-44EF-91F2-A6C748EAA782}" dt="2022-07-24T13:32:30.349" v="618" actId="20577"/>
          <ac:spMkLst>
            <pc:docMk/>
            <pc:sldMk cId="2904130200" sldId="326"/>
            <ac:spMk id="2" creationId="{520388EC-20CF-8B03-3956-146BE7F4BB85}"/>
          </ac:spMkLst>
        </pc:spChg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3117749101" sldId="328"/>
        </pc:sldMkLst>
      </pc:sldChg>
      <pc:sldChg chg="add del">
        <pc:chgData name="최종원" userId="c16bd7e9-bf15-431c-99ab-43ce3efaacd9" providerId="ADAL" clId="{B3510903-4FE5-44EF-91F2-A6C748EAA782}" dt="2022-07-24T13:28:29.585" v="12" actId="47"/>
        <pc:sldMkLst>
          <pc:docMk/>
          <pc:sldMk cId="789927430" sldId="330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2641718098" sldId="330"/>
        </pc:sldMkLst>
      </pc:sldChg>
      <pc:sldChg chg="add del">
        <pc:chgData name="최종원" userId="c16bd7e9-bf15-431c-99ab-43ce3efaacd9" providerId="ADAL" clId="{B3510903-4FE5-44EF-91F2-A6C748EAA782}" dt="2022-07-24T13:28:19.482" v="8" actId="47"/>
        <pc:sldMkLst>
          <pc:docMk/>
          <pc:sldMk cId="2393959305" sldId="331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3950781903" sldId="331"/>
        </pc:sldMkLst>
      </pc:sldChg>
      <pc:sldChg chg="addSp delSp modSp mod modNotesTx">
        <pc:chgData name="최종원" userId="c16bd7e9-bf15-431c-99ab-43ce3efaacd9" providerId="ADAL" clId="{B3510903-4FE5-44EF-91F2-A6C748EAA782}" dt="2022-07-24T13:29:53.211" v="449" actId="6549"/>
        <pc:sldMkLst>
          <pc:docMk/>
          <pc:sldMk cId="760453950" sldId="338"/>
        </pc:sldMkLst>
        <pc:spChg chg="del">
          <ac:chgData name="최종원" userId="c16bd7e9-bf15-431c-99ab-43ce3efaacd9" providerId="ADAL" clId="{B3510903-4FE5-44EF-91F2-A6C748EAA782}" dt="2022-07-24T13:28:26.419" v="10" actId="478"/>
          <ac:spMkLst>
            <pc:docMk/>
            <pc:sldMk cId="760453950" sldId="338"/>
            <ac:spMk id="9" creationId="{B690AA7E-5B1D-4A3A-A76E-F0061F00B46C}"/>
          </ac:spMkLst>
        </pc:spChg>
        <pc:spChg chg="del">
          <ac:chgData name="최종원" userId="c16bd7e9-bf15-431c-99ab-43ce3efaacd9" providerId="ADAL" clId="{B3510903-4FE5-44EF-91F2-A6C748EAA782}" dt="2022-07-24T13:28:26.419" v="10" actId="478"/>
          <ac:spMkLst>
            <pc:docMk/>
            <pc:sldMk cId="760453950" sldId="338"/>
            <ac:spMk id="20" creationId="{EAE9521F-99C4-4031-A187-621F84453E50}"/>
          </ac:spMkLst>
        </pc:spChg>
        <pc:spChg chg="add mod">
          <ac:chgData name="최종원" userId="c16bd7e9-bf15-431c-99ab-43ce3efaacd9" providerId="ADAL" clId="{B3510903-4FE5-44EF-91F2-A6C748EAA782}" dt="2022-07-24T13:29:46.099" v="448" actId="113"/>
          <ac:spMkLst>
            <pc:docMk/>
            <pc:sldMk cId="760453950" sldId="338"/>
            <ac:spMk id="29" creationId="{42BD9100-84A0-1514-CEFD-49F9CA1E76F7}"/>
          </ac:spMkLst>
        </pc:spChg>
        <pc:spChg chg="del">
          <ac:chgData name="최종원" userId="c16bd7e9-bf15-431c-99ab-43ce3efaacd9" providerId="ADAL" clId="{B3510903-4FE5-44EF-91F2-A6C748EAA782}" dt="2022-07-24T13:28:26.419" v="10" actId="478"/>
          <ac:spMkLst>
            <pc:docMk/>
            <pc:sldMk cId="760453950" sldId="338"/>
            <ac:spMk id="47" creationId="{FF710221-53D4-4EC2-85E5-8F456B457C0E}"/>
          </ac:spMkLst>
        </pc:spChg>
        <pc:spChg chg="del">
          <ac:chgData name="최종원" userId="c16bd7e9-bf15-431c-99ab-43ce3efaacd9" providerId="ADAL" clId="{B3510903-4FE5-44EF-91F2-A6C748EAA782}" dt="2022-07-24T13:28:26.419" v="10" actId="478"/>
          <ac:spMkLst>
            <pc:docMk/>
            <pc:sldMk cId="760453950" sldId="338"/>
            <ac:spMk id="51" creationId="{F4B2B916-2E99-49C9-828B-7921FC8BF005}"/>
          </ac:spMkLst>
        </pc:sp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3" creationId="{7118AFB2-AC33-5CB1-DC88-268DA5DF73C5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11" creationId="{45BE3C82-D386-4803-A54E-F90C8E393203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13" creationId="{FD339464-A0A2-406D-AF9C-F07B54A249E9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15" creationId="{B15FB30C-733A-432B-8F5F-CBC62839FB41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19" creationId="{FB8A2EAF-6E7B-4729-8D7E-D945988CA300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27" creationId="{1A342465-F518-4114-877D-64EA999E89BD}"/>
          </ac:picMkLst>
        </pc:picChg>
        <pc:picChg chg="del">
          <ac:chgData name="최종원" userId="c16bd7e9-bf15-431c-99ab-43ce3efaacd9" providerId="ADAL" clId="{B3510903-4FE5-44EF-91F2-A6C748EAA782}" dt="2022-07-24T13:28:26.419" v="10" actId="478"/>
          <ac:picMkLst>
            <pc:docMk/>
            <pc:sldMk cId="760453950" sldId="338"/>
            <ac:picMk id="28" creationId="{92234CE4-2E79-412C-8754-5DA31ED1C2E7}"/>
          </ac:picMkLst>
        </pc:pic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17" creationId="{C3E2916A-C3AD-4A90-9291-F0C644E774AD}"/>
          </ac:cxnSpMkLst>
        </pc:cxnChg>
        <pc:cxnChg chg="del mod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22" creationId="{F0C57396-3D36-402C-BBAB-C7C7452B44C0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30" creationId="{660EE80B-E190-4366-8CA6-336F546EB560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31" creationId="{241C5256-B6B5-473A-9926-E69EDC3000C6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34" creationId="{7EA14134-33AA-4B5C-B6EA-5596CF323B87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36" creationId="{D8195027-1C7E-40B1-AB3B-8AEF58EB7867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39" creationId="{88BA0DB7-E952-44DE-AA64-893B1F2B04E6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45" creationId="{2F8D2C80-F7A1-4BFB-AFFF-27DC9C8C9D97}"/>
          </ac:cxnSpMkLst>
        </pc:cxnChg>
        <pc:cxnChg chg="del">
          <ac:chgData name="최종원" userId="c16bd7e9-bf15-431c-99ab-43ce3efaacd9" providerId="ADAL" clId="{B3510903-4FE5-44EF-91F2-A6C748EAA782}" dt="2022-07-24T13:28:26.419" v="10" actId="478"/>
          <ac:cxnSpMkLst>
            <pc:docMk/>
            <pc:sldMk cId="760453950" sldId="338"/>
            <ac:cxnSpMk id="48" creationId="{4BC4E51D-E23F-4D6C-B24B-D300560E128A}"/>
          </ac:cxnSpMkLst>
        </pc:cxnChg>
      </pc:sldChg>
      <pc:sldChg chg="addSp modSp add mod">
        <pc:chgData name="최종원" userId="c16bd7e9-bf15-431c-99ab-43ce3efaacd9" providerId="ADAL" clId="{B3510903-4FE5-44EF-91F2-A6C748EAA782}" dt="2022-07-24T13:30:21.849" v="597" actId="1076"/>
        <pc:sldMkLst>
          <pc:docMk/>
          <pc:sldMk cId="1439378440" sldId="340"/>
        </pc:sldMkLst>
        <pc:spChg chg="mod">
          <ac:chgData name="최종원" userId="c16bd7e9-bf15-431c-99ab-43ce3efaacd9" providerId="ADAL" clId="{B3510903-4FE5-44EF-91F2-A6C748EAA782}" dt="2022-07-24T13:30:19.623" v="596" actId="1036"/>
          <ac:spMkLst>
            <pc:docMk/>
            <pc:sldMk cId="1439378440" sldId="340"/>
            <ac:spMk id="9" creationId="{B690AA7E-5B1D-4A3A-A76E-F0061F00B46C}"/>
          </ac:spMkLst>
        </pc:spChg>
        <pc:spChg chg="mod">
          <ac:chgData name="최종원" userId="c16bd7e9-bf15-431c-99ab-43ce3efaacd9" providerId="ADAL" clId="{B3510903-4FE5-44EF-91F2-A6C748EAA782}" dt="2022-07-24T13:30:19.623" v="596" actId="1036"/>
          <ac:spMkLst>
            <pc:docMk/>
            <pc:sldMk cId="1439378440" sldId="340"/>
            <ac:spMk id="20" creationId="{EAE9521F-99C4-4031-A187-621F84453E50}"/>
          </ac:spMkLst>
        </pc:spChg>
        <pc:spChg chg="add mod">
          <ac:chgData name="최종원" userId="c16bd7e9-bf15-431c-99ab-43ce3efaacd9" providerId="ADAL" clId="{B3510903-4FE5-44EF-91F2-A6C748EAA782}" dt="2022-07-24T13:30:21.849" v="597" actId="1076"/>
          <ac:spMkLst>
            <pc:docMk/>
            <pc:sldMk cId="1439378440" sldId="340"/>
            <ac:spMk id="29" creationId="{8D0C0BE0-7079-82EA-AC4F-3CBC906126BD}"/>
          </ac:spMkLst>
        </pc:spChg>
        <pc:spChg chg="mod">
          <ac:chgData name="최종원" userId="c16bd7e9-bf15-431c-99ab-43ce3efaacd9" providerId="ADAL" clId="{B3510903-4FE5-44EF-91F2-A6C748EAA782}" dt="2022-07-24T13:30:19.623" v="596" actId="1036"/>
          <ac:spMkLst>
            <pc:docMk/>
            <pc:sldMk cId="1439378440" sldId="340"/>
            <ac:spMk id="47" creationId="{FF710221-53D4-4EC2-85E5-8F456B457C0E}"/>
          </ac:spMkLst>
        </pc:spChg>
        <pc:spChg chg="mod">
          <ac:chgData name="최종원" userId="c16bd7e9-bf15-431c-99ab-43ce3efaacd9" providerId="ADAL" clId="{B3510903-4FE5-44EF-91F2-A6C748EAA782}" dt="2022-07-24T13:30:19.623" v="596" actId="1036"/>
          <ac:spMkLst>
            <pc:docMk/>
            <pc:sldMk cId="1439378440" sldId="340"/>
            <ac:spMk id="51" creationId="{F4B2B916-2E99-49C9-828B-7921FC8BF005}"/>
          </ac:spMkLst>
        </pc:sp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3" creationId="{7118AFB2-AC33-5CB1-DC88-268DA5DF73C5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11" creationId="{45BE3C82-D386-4803-A54E-F90C8E393203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13" creationId="{FD339464-A0A2-406D-AF9C-F07B54A249E9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15" creationId="{B15FB30C-733A-432B-8F5F-CBC62839FB41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19" creationId="{FB8A2EAF-6E7B-4729-8D7E-D945988CA300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27" creationId="{1A342465-F518-4114-877D-64EA999E89BD}"/>
          </ac:picMkLst>
        </pc:picChg>
        <pc:picChg chg="mod">
          <ac:chgData name="최종원" userId="c16bd7e9-bf15-431c-99ab-43ce3efaacd9" providerId="ADAL" clId="{B3510903-4FE5-44EF-91F2-A6C748EAA782}" dt="2022-07-24T13:30:19.623" v="596" actId="1036"/>
          <ac:picMkLst>
            <pc:docMk/>
            <pc:sldMk cId="1439378440" sldId="340"/>
            <ac:picMk id="28" creationId="{92234CE4-2E79-412C-8754-5DA31ED1C2E7}"/>
          </ac:picMkLst>
        </pc:pic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17" creationId="{C3E2916A-C3AD-4A90-9291-F0C644E774AD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22" creationId="{F0C57396-3D36-402C-BBAB-C7C7452B44C0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30" creationId="{660EE80B-E190-4366-8CA6-336F546EB560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31" creationId="{241C5256-B6B5-473A-9926-E69EDC3000C6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34" creationId="{7EA14134-33AA-4B5C-B6EA-5596CF323B87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36" creationId="{D8195027-1C7E-40B1-AB3B-8AEF58EB7867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39" creationId="{88BA0DB7-E952-44DE-AA64-893B1F2B04E6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45" creationId="{2F8D2C80-F7A1-4BFB-AFFF-27DC9C8C9D97}"/>
          </ac:cxnSpMkLst>
        </pc:cxnChg>
        <pc:cxnChg chg="mod">
          <ac:chgData name="최종원" userId="c16bd7e9-bf15-431c-99ab-43ce3efaacd9" providerId="ADAL" clId="{B3510903-4FE5-44EF-91F2-A6C748EAA782}" dt="2022-07-24T13:30:19.623" v="596" actId="1036"/>
          <ac:cxnSpMkLst>
            <pc:docMk/>
            <pc:sldMk cId="1439378440" sldId="340"/>
            <ac:cxnSpMk id="48" creationId="{4BC4E51D-E23F-4D6C-B24B-D300560E128A}"/>
          </ac:cxnSpMkLst>
        </pc:cxnChg>
      </pc:sldChg>
      <pc:sldChg chg="add del">
        <pc:chgData name="최종원" userId="c16bd7e9-bf15-431c-99ab-43ce3efaacd9" providerId="ADAL" clId="{B3510903-4FE5-44EF-91F2-A6C748EAA782}" dt="2022-07-24T13:28:17.205" v="6"/>
        <pc:sldMkLst>
          <pc:docMk/>
          <pc:sldMk cId="3891540440" sldId="340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2745197029" sldId="341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1291769797" sldId="342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95626137" sldId="343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346789314" sldId="344"/>
        </pc:sldMkLst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663765800" sldId="345"/>
        </pc:sldMkLst>
      </pc:sldChg>
      <pc:sldChg chg="modSp add mod">
        <pc:chgData name="최종원" userId="c16bd7e9-bf15-431c-99ab-43ce3efaacd9" providerId="ADAL" clId="{B3510903-4FE5-44EF-91F2-A6C748EAA782}" dt="2022-07-24T13:49:17.934" v="797" actId="20577"/>
        <pc:sldMkLst>
          <pc:docMk/>
          <pc:sldMk cId="2974146718" sldId="346"/>
        </pc:sldMkLst>
        <pc:spChg chg="mod">
          <ac:chgData name="최종원" userId="c16bd7e9-bf15-431c-99ab-43ce3efaacd9" providerId="ADAL" clId="{B3510903-4FE5-44EF-91F2-A6C748EAA782}" dt="2022-07-24T13:49:17.934" v="797" actId="20577"/>
          <ac:spMkLst>
            <pc:docMk/>
            <pc:sldMk cId="2974146718" sldId="346"/>
            <ac:spMk id="13" creationId="{237D9D7C-3D22-1272-EDF5-A26E0B19ED1A}"/>
          </ac:spMkLst>
        </pc:spChg>
      </pc:sldChg>
      <pc:sldChg chg="add">
        <pc:chgData name="최종원" userId="c16bd7e9-bf15-431c-99ab-43ce3efaacd9" providerId="ADAL" clId="{B3510903-4FE5-44EF-91F2-A6C748EAA782}" dt="2022-07-24T13:31:06.544" v="599"/>
        <pc:sldMkLst>
          <pc:docMk/>
          <pc:sldMk cId="1652860003" sldId="347"/>
        </pc:sldMkLst>
      </pc:sldChg>
      <pc:sldChg chg="add">
        <pc:chgData name="최종원" userId="c16bd7e9-bf15-431c-99ab-43ce3efaacd9" providerId="ADAL" clId="{B3510903-4FE5-44EF-91F2-A6C748EAA782}" dt="2022-07-24T13:31:09.018" v="600"/>
        <pc:sldMkLst>
          <pc:docMk/>
          <pc:sldMk cId="1635168297" sldId="348"/>
        </pc:sldMkLst>
      </pc:sldChg>
      <pc:sldChg chg="modSp new mod">
        <pc:chgData name="최종원" userId="c16bd7e9-bf15-431c-99ab-43ce3efaacd9" providerId="ADAL" clId="{B3510903-4FE5-44EF-91F2-A6C748EAA782}" dt="2022-07-24T14:06:59.118" v="798" actId="20577"/>
        <pc:sldMkLst>
          <pc:docMk/>
          <pc:sldMk cId="92957906" sldId="349"/>
        </pc:sldMkLst>
        <pc:spChg chg="mod">
          <ac:chgData name="최종원" userId="c16bd7e9-bf15-431c-99ab-43ce3efaacd9" providerId="ADAL" clId="{B3510903-4FE5-44EF-91F2-A6C748EAA782}" dt="2022-07-24T13:39:23.917" v="673"/>
          <ac:spMkLst>
            <pc:docMk/>
            <pc:sldMk cId="92957906" sldId="349"/>
            <ac:spMk id="2" creationId="{58470FA6-73DE-42A2-0FF6-F6BCF2E57513}"/>
          </ac:spMkLst>
        </pc:spChg>
        <pc:spChg chg="mod">
          <ac:chgData name="최종원" userId="c16bd7e9-bf15-431c-99ab-43ce3efaacd9" providerId="ADAL" clId="{B3510903-4FE5-44EF-91F2-A6C748EAA782}" dt="2022-07-24T14:06:59.118" v="798" actId="20577"/>
          <ac:spMkLst>
            <pc:docMk/>
            <pc:sldMk cId="92957906" sldId="349"/>
            <ac:spMk id="3" creationId="{17732718-14CE-76F2-FA9B-7DA1E2F93C42}"/>
          </ac:spMkLst>
        </pc:spChg>
      </pc:sldChg>
      <pc:sldChg chg="addSp delSp modSp add mod">
        <pc:chgData name="최종원" userId="c16bd7e9-bf15-431c-99ab-43ce3efaacd9" providerId="ADAL" clId="{B3510903-4FE5-44EF-91F2-A6C748EAA782}" dt="2022-07-24T13:42:12.313" v="703" actId="1076"/>
        <pc:sldMkLst>
          <pc:docMk/>
          <pc:sldMk cId="392113074" sldId="350"/>
        </pc:sldMkLst>
        <pc:spChg chg="del">
          <ac:chgData name="최종원" userId="c16bd7e9-bf15-431c-99ab-43ce3efaacd9" providerId="ADAL" clId="{B3510903-4FE5-44EF-91F2-A6C748EAA782}" dt="2022-07-24T13:40:53.576" v="677" actId="478"/>
          <ac:spMkLst>
            <pc:docMk/>
            <pc:sldMk cId="392113074" sldId="350"/>
            <ac:spMk id="3" creationId="{17732718-14CE-76F2-FA9B-7DA1E2F93C42}"/>
          </ac:spMkLst>
        </pc:spChg>
        <pc:spChg chg="add del mod">
          <ac:chgData name="최종원" userId="c16bd7e9-bf15-431c-99ab-43ce3efaacd9" providerId="ADAL" clId="{B3510903-4FE5-44EF-91F2-A6C748EAA782}" dt="2022-07-24T13:41:28.951" v="678"/>
          <ac:spMkLst>
            <pc:docMk/>
            <pc:sldMk cId="392113074" sldId="350"/>
            <ac:spMk id="5" creationId="{F1E5D2B0-A0B1-771A-094D-F7967E9EC224}"/>
          </ac:spMkLst>
        </pc:spChg>
        <pc:graphicFrameChg chg="add mod modGraphic">
          <ac:chgData name="최종원" userId="c16bd7e9-bf15-431c-99ab-43ce3efaacd9" providerId="ADAL" clId="{B3510903-4FE5-44EF-91F2-A6C748EAA782}" dt="2022-07-24T13:41:48.253" v="695" actId="1076"/>
          <ac:graphicFrameMkLst>
            <pc:docMk/>
            <pc:sldMk cId="392113074" sldId="350"/>
            <ac:graphicFrameMk id="6" creationId="{D8588AEE-2776-B7A2-73BA-F9F6F1D0C4F7}"/>
          </ac:graphicFrameMkLst>
        </pc:graphicFrameChg>
        <pc:picChg chg="add mod">
          <ac:chgData name="최종원" userId="c16bd7e9-bf15-431c-99ab-43ce3efaacd9" providerId="ADAL" clId="{B3510903-4FE5-44EF-91F2-A6C748EAA782}" dt="2022-07-24T13:42:12.313" v="703" actId="1076"/>
          <ac:picMkLst>
            <pc:docMk/>
            <pc:sldMk cId="392113074" sldId="350"/>
            <ac:picMk id="1026" creationId="{0C8273D3-53BD-BF8E-C5E2-FB604C9DBA8E}"/>
          </ac:picMkLst>
        </pc:picChg>
      </pc:sldChg>
      <pc:sldChg chg="addSp delSp modSp add mod">
        <pc:chgData name="최종원" userId="c16bd7e9-bf15-431c-99ab-43ce3efaacd9" providerId="ADAL" clId="{B3510903-4FE5-44EF-91F2-A6C748EAA782}" dt="2022-07-24T13:42:45.342" v="729" actId="1076"/>
        <pc:sldMkLst>
          <pc:docMk/>
          <pc:sldMk cId="3009176521" sldId="351"/>
        </pc:sldMkLst>
        <pc:spChg chg="add del mod">
          <ac:chgData name="최종원" userId="c16bd7e9-bf15-431c-99ab-43ce3efaacd9" providerId="ADAL" clId="{B3510903-4FE5-44EF-91F2-A6C748EAA782}" dt="2022-07-24T13:42:21.892" v="707" actId="478"/>
          <ac:spMkLst>
            <pc:docMk/>
            <pc:sldMk cId="3009176521" sldId="351"/>
            <ac:spMk id="4" creationId="{2284939C-ABBA-B37D-74BE-889BCB02D148}"/>
          </ac:spMkLst>
        </pc:spChg>
        <pc:graphicFrameChg chg="add mod modGraphic">
          <ac:chgData name="최종원" userId="c16bd7e9-bf15-431c-99ab-43ce3efaacd9" providerId="ADAL" clId="{B3510903-4FE5-44EF-91F2-A6C748EAA782}" dt="2022-07-24T13:42:45.342" v="729" actId="1076"/>
          <ac:graphicFrameMkLst>
            <pc:docMk/>
            <pc:sldMk cId="3009176521" sldId="351"/>
            <ac:graphicFrameMk id="5" creationId="{00B0A17E-B49D-417B-2C21-C8DE35F3FC85}"/>
          </ac:graphicFrameMkLst>
        </pc:graphicFrameChg>
        <pc:graphicFrameChg chg="del">
          <ac:chgData name="최종원" userId="c16bd7e9-bf15-431c-99ab-43ce3efaacd9" providerId="ADAL" clId="{B3510903-4FE5-44EF-91F2-A6C748EAA782}" dt="2022-07-24T13:42:17.984" v="706" actId="478"/>
          <ac:graphicFrameMkLst>
            <pc:docMk/>
            <pc:sldMk cId="3009176521" sldId="351"/>
            <ac:graphicFrameMk id="6" creationId="{D8588AEE-2776-B7A2-73BA-F9F6F1D0C4F7}"/>
          </ac:graphicFrameMkLst>
        </pc:graphicFrameChg>
        <pc:picChg chg="del">
          <ac:chgData name="최종원" userId="c16bd7e9-bf15-431c-99ab-43ce3efaacd9" providerId="ADAL" clId="{B3510903-4FE5-44EF-91F2-A6C748EAA782}" dt="2022-07-24T13:42:15.761" v="705" actId="478"/>
          <ac:picMkLst>
            <pc:docMk/>
            <pc:sldMk cId="3009176521" sldId="351"/>
            <ac:picMk id="1026" creationId="{0C8273D3-53BD-BF8E-C5E2-FB604C9DBA8E}"/>
          </ac:picMkLst>
        </pc:picChg>
        <pc:picChg chg="add mod">
          <ac:chgData name="최종원" userId="c16bd7e9-bf15-431c-99ab-43ce3efaacd9" providerId="ADAL" clId="{B3510903-4FE5-44EF-91F2-A6C748EAA782}" dt="2022-07-24T13:42:27.627" v="711" actId="1076"/>
          <ac:picMkLst>
            <pc:docMk/>
            <pc:sldMk cId="3009176521" sldId="351"/>
            <ac:picMk id="2050" creationId="{BCCFF0C6-ECC8-22D0-2C22-E736AAEECE22}"/>
          </ac:picMkLst>
        </pc:picChg>
      </pc:sldChg>
      <pc:sldChg chg="addSp delSp modSp add mod">
        <pc:chgData name="최종원" userId="c16bd7e9-bf15-431c-99ab-43ce3efaacd9" providerId="ADAL" clId="{B3510903-4FE5-44EF-91F2-A6C748EAA782}" dt="2022-07-24T14:07:39.860" v="799" actId="478"/>
        <pc:sldMkLst>
          <pc:docMk/>
          <pc:sldMk cId="3040913885" sldId="352"/>
        </pc:sldMkLst>
        <pc:graphicFrameChg chg="add mod modGraphic">
          <ac:chgData name="최종원" userId="c16bd7e9-bf15-431c-99ab-43ce3efaacd9" providerId="ADAL" clId="{B3510903-4FE5-44EF-91F2-A6C748EAA782}" dt="2022-07-24T13:45:08.944" v="795" actId="20577"/>
          <ac:graphicFrameMkLst>
            <pc:docMk/>
            <pc:sldMk cId="3040913885" sldId="352"/>
            <ac:graphicFrameMk id="3" creationId="{3D6A6AF7-30AF-56E0-3E98-02FF25233686}"/>
          </ac:graphicFrameMkLst>
        </pc:graphicFrameChg>
        <pc:graphicFrameChg chg="add del mod">
          <ac:chgData name="최종원" userId="c16bd7e9-bf15-431c-99ab-43ce3efaacd9" providerId="ADAL" clId="{B3510903-4FE5-44EF-91F2-A6C748EAA782}" dt="2022-07-24T13:44:12.532" v="766" actId="478"/>
          <ac:graphicFrameMkLst>
            <pc:docMk/>
            <pc:sldMk cId="3040913885" sldId="352"/>
            <ac:graphicFrameMk id="4" creationId="{AB62B6B9-2E27-9BE1-F77D-101D0C88D2F3}"/>
          </ac:graphicFrameMkLst>
        </pc:graphicFrameChg>
        <pc:graphicFrameChg chg="del">
          <ac:chgData name="최종원" userId="c16bd7e9-bf15-431c-99ab-43ce3efaacd9" providerId="ADAL" clId="{B3510903-4FE5-44EF-91F2-A6C748EAA782}" dt="2022-07-24T13:42:58.436" v="732" actId="478"/>
          <ac:graphicFrameMkLst>
            <pc:docMk/>
            <pc:sldMk cId="3040913885" sldId="352"/>
            <ac:graphicFrameMk id="5" creationId="{00B0A17E-B49D-417B-2C21-C8DE35F3FC85}"/>
          </ac:graphicFrameMkLst>
        </pc:graphicFrameChg>
        <pc:graphicFrameChg chg="add del mod modGraphic">
          <ac:chgData name="최종원" userId="c16bd7e9-bf15-431c-99ab-43ce3efaacd9" providerId="ADAL" clId="{B3510903-4FE5-44EF-91F2-A6C748EAA782}" dt="2022-07-24T14:07:39.860" v="799" actId="478"/>
          <ac:graphicFrameMkLst>
            <pc:docMk/>
            <pc:sldMk cId="3040913885" sldId="352"/>
            <ac:graphicFrameMk id="6" creationId="{768F62E4-DD32-449F-15D8-9D419BC530FF}"/>
          </ac:graphicFrameMkLst>
        </pc:graphicFrameChg>
        <pc:picChg chg="add mod">
          <ac:chgData name="최종원" userId="c16bd7e9-bf15-431c-99ab-43ce3efaacd9" providerId="ADAL" clId="{B3510903-4FE5-44EF-91F2-A6C748EAA782}" dt="2022-07-24T13:45:00.799" v="792" actId="1076"/>
          <ac:picMkLst>
            <pc:docMk/>
            <pc:sldMk cId="3040913885" sldId="352"/>
            <ac:picMk id="8" creationId="{D43A519C-D5C4-D53B-D89B-87F9D0FCC46D}"/>
          </ac:picMkLst>
        </pc:picChg>
        <pc:picChg chg="del">
          <ac:chgData name="최종원" userId="c16bd7e9-bf15-431c-99ab-43ce3efaacd9" providerId="ADAL" clId="{B3510903-4FE5-44EF-91F2-A6C748EAA782}" dt="2022-07-24T13:42:48.569" v="731" actId="478"/>
          <ac:picMkLst>
            <pc:docMk/>
            <pc:sldMk cId="3040913885" sldId="352"/>
            <ac:picMk id="2050" creationId="{BCCFF0C6-ECC8-22D0-2C22-E736AAEECE22}"/>
          </ac:picMkLst>
        </pc:picChg>
      </pc:sldChg>
    </pc:docChg>
  </pc:docChgLst>
  <pc:docChgLst>
    <pc:chgData name="표세종" userId="27b21700-4729-492d-a0cc-475b3739f080" providerId="ADAL" clId="{D9E1A64F-BE66-C146-9B04-295F6DBD9CC3}"/>
    <pc:docChg chg="undo redo custSel addSld delSld modSld sldOrd">
      <pc:chgData name="표세종" userId="27b21700-4729-492d-a0cc-475b3739f080" providerId="ADAL" clId="{D9E1A64F-BE66-C146-9B04-295F6DBD9CC3}" dt="2022-05-02T05:23:49.899" v="10767" actId="1076"/>
      <pc:docMkLst>
        <pc:docMk/>
      </pc:docMkLst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186403086" sldId="259"/>
        </pc:sldMkLst>
      </pc:sldChg>
      <pc:sldChg chg="modSp mod">
        <pc:chgData name="표세종" userId="27b21700-4729-492d-a0cc-475b3739f080" providerId="ADAL" clId="{D9E1A64F-BE66-C146-9B04-295F6DBD9CC3}" dt="2022-05-02T03:23:45.013" v="390" actId="20577"/>
        <pc:sldMkLst>
          <pc:docMk/>
          <pc:sldMk cId="834417394" sldId="260"/>
        </pc:sldMkLst>
        <pc:spChg chg="mod">
          <ac:chgData name="표세종" userId="27b21700-4729-492d-a0cc-475b3739f080" providerId="ADAL" clId="{D9E1A64F-BE66-C146-9B04-295F6DBD9CC3}" dt="2022-05-02T03:12:09.455" v="150" actId="20577"/>
          <ac:spMkLst>
            <pc:docMk/>
            <pc:sldMk cId="834417394" sldId="260"/>
            <ac:spMk id="14" creationId="{B0CF20C9-91CA-2349-930E-08E0E2577A6A}"/>
          </ac:spMkLst>
        </pc:spChg>
        <pc:spChg chg="mod">
          <ac:chgData name="표세종" userId="27b21700-4729-492d-a0cc-475b3739f080" providerId="ADAL" clId="{D9E1A64F-BE66-C146-9B04-295F6DBD9CC3}" dt="2022-05-02T03:23:45.013" v="390" actId="20577"/>
          <ac:spMkLst>
            <pc:docMk/>
            <pc:sldMk cId="834417394" sldId="260"/>
            <ac:spMk id="18" creationId="{BFC7FBCC-5855-4448-95D2-6A7A989EF06A}"/>
          </ac:spMkLst>
        </pc:spChg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3266588637" sldId="261"/>
        </pc:sldMkLst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3388715100" sldId="262"/>
        </pc:sldMkLst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573151068" sldId="263"/>
        </pc:sldMkLst>
      </pc:sldChg>
      <pc:sldChg chg="del">
        <pc:chgData name="표세종" userId="27b21700-4729-492d-a0cc-475b3739f080" providerId="ADAL" clId="{D9E1A64F-BE66-C146-9B04-295F6DBD9CC3}" dt="2022-05-02T03:10:49.403" v="110" actId="2696"/>
        <pc:sldMkLst>
          <pc:docMk/>
          <pc:sldMk cId="4246903846" sldId="264"/>
        </pc:sldMkLst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4022908919" sldId="265"/>
        </pc:sldMkLst>
      </pc:sldChg>
      <pc:sldChg chg="modSp del mod ord">
        <pc:chgData name="표세종" userId="27b21700-4729-492d-a0cc-475b3739f080" providerId="ADAL" clId="{D9E1A64F-BE66-C146-9B04-295F6DBD9CC3}" dt="2022-05-02T03:18:04.377" v="202" actId="2696"/>
        <pc:sldMkLst>
          <pc:docMk/>
          <pc:sldMk cId="2170280932" sldId="266"/>
        </pc:sldMkLst>
        <pc:spChg chg="mod">
          <ac:chgData name="표세종" userId="27b21700-4729-492d-a0cc-475b3739f080" providerId="ADAL" clId="{D9E1A64F-BE66-C146-9B04-295F6DBD9CC3}" dt="2022-05-02T03:12:21.993" v="156" actId="27636"/>
          <ac:spMkLst>
            <pc:docMk/>
            <pc:sldMk cId="2170280932" sldId="266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357640315" sldId="267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1193746996" sldId="268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2494969235" sldId="270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2804088408" sldId="274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461259133" sldId="275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2688710268" sldId="276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859131332" sldId="277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2267294555" sldId="278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3554916442" sldId="279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828301951" sldId="281"/>
        </pc:sldMkLst>
      </pc:sldChg>
      <pc:sldChg chg="del">
        <pc:chgData name="표세종" userId="27b21700-4729-492d-a0cc-475b3739f080" providerId="ADAL" clId="{D9E1A64F-BE66-C146-9B04-295F6DBD9CC3}" dt="2022-05-02T03:18:20.184" v="203" actId="2696"/>
        <pc:sldMkLst>
          <pc:docMk/>
          <pc:sldMk cId="1762792085" sldId="282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117065034" sldId="284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1271291396" sldId="285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2895205061" sldId="286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1638759859" sldId="290"/>
        </pc:sldMkLst>
      </pc:sldChg>
      <pc:sldChg chg="del">
        <pc:chgData name="표세종" userId="27b21700-4729-492d-a0cc-475b3739f080" providerId="ADAL" clId="{D9E1A64F-BE66-C146-9B04-295F6DBD9CC3}" dt="2022-05-02T03:11:21.865" v="115" actId="2696"/>
        <pc:sldMkLst>
          <pc:docMk/>
          <pc:sldMk cId="1078750576" sldId="291"/>
        </pc:sldMkLst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120091324" sldId="292"/>
        </pc:sldMkLst>
      </pc:sldChg>
      <pc:sldChg chg="modSp add mod">
        <pc:chgData name="표세종" userId="27b21700-4729-492d-a0cc-475b3739f080" providerId="ADAL" clId="{D9E1A64F-BE66-C146-9B04-295F6DBD9CC3}" dt="2022-05-02T03:18:38.511" v="224" actId="20577"/>
        <pc:sldMkLst>
          <pc:docMk/>
          <pc:sldMk cId="2107668443" sldId="292"/>
        </pc:sldMkLst>
        <pc:spChg chg="mod">
          <ac:chgData name="표세종" userId="27b21700-4729-492d-a0cc-475b3739f080" providerId="ADAL" clId="{D9E1A64F-BE66-C146-9B04-295F6DBD9CC3}" dt="2022-05-02T03:18:38.511" v="224" actId="20577"/>
          <ac:spMkLst>
            <pc:docMk/>
            <pc:sldMk cId="2107668443" sldId="292"/>
            <ac:spMk id="14" creationId="{B0CF20C9-91CA-2349-930E-08E0E2577A6A}"/>
          </ac:spMkLst>
        </pc:spChg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1821253459" sldId="293"/>
        </pc:sldMkLst>
      </pc:sldChg>
      <pc:sldChg chg="addSp modSp add mod">
        <pc:chgData name="표세종" userId="27b21700-4729-492d-a0cc-475b3739f080" providerId="ADAL" clId="{D9E1A64F-BE66-C146-9B04-295F6DBD9CC3}" dt="2022-05-02T03:55:38.676" v="1985" actId="404"/>
        <pc:sldMkLst>
          <pc:docMk/>
          <pc:sldMk cId="2688125005" sldId="293"/>
        </pc:sldMkLst>
        <pc:spChg chg="add mod">
          <ac:chgData name="표세종" userId="27b21700-4729-492d-a0cc-475b3739f080" providerId="ADAL" clId="{D9E1A64F-BE66-C146-9B04-295F6DBD9CC3}" dt="2022-05-02T03:32:41.104" v="1006" actId="1076"/>
          <ac:spMkLst>
            <pc:docMk/>
            <pc:sldMk cId="2688125005" sldId="293"/>
            <ac:spMk id="3" creationId="{1AB23A2D-27B6-C0B6-86FD-5A171866DB12}"/>
          </ac:spMkLst>
        </pc:spChg>
        <pc:spChg chg="mod">
          <ac:chgData name="표세종" userId="27b21700-4729-492d-a0cc-475b3739f080" providerId="ADAL" clId="{D9E1A64F-BE66-C146-9B04-295F6DBD9CC3}" dt="2022-05-02T03:30:09.746" v="998" actId="20577"/>
          <ac:spMkLst>
            <pc:docMk/>
            <pc:sldMk cId="2688125005" sldId="293"/>
            <ac:spMk id="11" creationId="{6A4D5197-13AA-3448-9B76-49BE9BAC80C6}"/>
          </ac:spMkLst>
        </pc:spChg>
        <pc:spChg chg="mod">
          <ac:chgData name="표세종" userId="27b21700-4729-492d-a0cc-475b3739f080" providerId="ADAL" clId="{D9E1A64F-BE66-C146-9B04-295F6DBD9CC3}" dt="2022-05-02T03:55:38.676" v="1985" actId="404"/>
          <ac:spMkLst>
            <pc:docMk/>
            <pc:sldMk cId="2688125005" sldId="293"/>
            <ac:spMk id="14" creationId="{B0CF20C9-91CA-2349-930E-08E0E2577A6A}"/>
          </ac:spMkLst>
        </pc:spChg>
        <pc:picChg chg="add mod">
          <ac:chgData name="표세종" userId="27b21700-4729-492d-a0cc-475b3739f080" providerId="ADAL" clId="{D9E1A64F-BE66-C146-9B04-295F6DBD9CC3}" dt="2022-05-02T03:27:41.833" v="717" actId="1076"/>
          <ac:picMkLst>
            <pc:docMk/>
            <pc:sldMk cId="2688125005" sldId="293"/>
            <ac:picMk id="2" creationId="{E86D09DE-22F4-115F-69F7-B8BD94FA59A5}"/>
          </ac:picMkLst>
        </pc:picChg>
      </pc:sldChg>
      <pc:sldChg chg="del">
        <pc:chgData name="표세종" userId="27b21700-4729-492d-a0cc-475b3739f080" providerId="ADAL" clId="{D9E1A64F-BE66-C146-9B04-295F6DBD9CC3}" dt="2022-05-02T03:11:08.563" v="111" actId="2696"/>
        <pc:sldMkLst>
          <pc:docMk/>
          <pc:sldMk cId="506501111" sldId="294"/>
        </pc:sldMkLst>
      </pc:sldChg>
      <pc:sldChg chg="modSp add mod">
        <pc:chgData name="표세종" userId="27b21700-4729-492d-a0cc-475b3739f080" providerId="ADAL" clId="{D9E1A64F-BE66-C146-9B04-295F6DBD9CC3}" dt="2022-05-02T04:48:51.461" v="6619" actId="1036"/>
        <pc:sldMkLst>
          <pc:docMk/>
          <pc:sldMk cId="735477126" sldId="294"/>
        </pc:sldMkLst>
        <pc:spChg chg="mod">
          <ac:chgData name="표세종" userId="27b21700-4729-492d-a0cc-475b3739f080" providerId="ADAL" clId="{D9E1A64F-BE66-C146-9B04-295F6DBD9CC3}" dt="2022-05-02T04:48:51.461" v="6619" actId="1036"/>
          <ac:spMkLst>
            <pc:docMk/>
            <pc:sldMk cId="735477126" sldId="294"/>
            <ac:spMk id="14" creationId="{B0CF20C9-91CA-2349-930E-08E0E2577A6A}"/>
          </ac:spMkLst>
        </pc:spChg>
      </pc:sldChg>
      <pc:sldChg chg="addSp modSp add mod">
        <pc:chgData name="표세종" userId="27b21700-4729-492d-a0cc-475b3739f080" providerId="ADAL" clId="{D9E1A64F-BE66-C146-9B04-295F6DBD9CC3}" dt="2022-05-02T04:48:22.731" v="6552" actId="404"/>
        <pc:sldMkLst>
          <pc:docMk/>
          <pc:sldMk cId="1555072796" sldId="295"/>
        </pc:sldMkLst>
        <pc:spChg chg="add mod">
          <ac:chgData name="표세종" userId="27b21700-4729-492d-a0cc-475b3739f080" providerId="ADAL" clId="{D9E1A64F-BE66-C146-9B04-295F6DBD9CC3}" dt="2022-05-02T04:38:06.321" v="5517" actId="1076"/>
          <ac:spMkLst>
            <pc:docMk/>
            <pc:sldMk cId="1555072796" sldId="295"/>
            <ac:spMk id="10" creationId="{96D8CBE1-943F-588D-90D9-889304909B52}"/>
          </ac:spMkLst>
        </pc:spChg>
        <pc:spChg chg="mod">
          <ac:chgData name="표세종" userId="27b21700-4729-492d-a0cc-475b3739f080" providerId="ADAL" clId="{D9E1A64F-BE66-C146-9B04-295F6DBD9CC3}" dt="2022-05-02T04:42:34.389" v="6205" actId="20577"/>
          <ac:spMkLst>
            <pc:docMk/>
            <pc:sldMk cId="1555072796" sldId="295"/>
            <ac:spMk id="11" creationId="{6A4D5197-13AA-3448-9B76-49BE9BAC80C6}"/>
          </ac:spMkLst>
        </pc:spChg>
        <pc:spChg chg="mod">
          <ac:chgData name="표세종" userId="27b21700-4729-492d-a0cc-475b3739f080" providerId="ADAL" clId="{D9E1A64F-BE66-C146-9B04-295F6DBD9CC3}" dt="2022-05-02T04:48:22.731" v="6552" actId="404"/>
          <ac:spMkLst>
            <pc:docMk/>
            <pc:sldMk cId="1555072796" sldId="295"/>
            <ac:spMk id="14" creationId="{B0CF20C9-91CA-2349-930E-08E0E2577A6A}"/>
          </ac:spMkLst>
        </pc:spChg>
      </pc:sldChg>
      <pc:sldChg chg="modSp add mod">
        <pc:chgData name="표세종" userId="27b21700-4729-492d-a0cc-475b3739f080" providerId="ADAL" clId="{D9E1A64F-BE66-C146-9B04-295F6DBD9CC3}" dt="2022-05-02T05:06:55.415" v="8701" actId="404"/>
        <pc:sldMkLst>
          <pc:docMk/>
          <pc:sldMk cId="352524512" sldId="296"/>
        </pc:sldMkLst>
        <pc:spChg chg="mod">
          <ac:chgData name="표세종" userId="27b21700-4729-492d-a0cc-475b3739f080" providerId="ADAL" clId="{D9E1A64F-BE66-C146-9B04-295F6DBD9CC3}" dt="2022-05-02T05:06:55.415" v="8701" actId="404"/>
          <ac:spMkLst>
            <pc:docMk/>
            <pc:sldMk cId="352524512" sldId="296"/>
            <ac:spMk id="14" creationId="{B0CF20C9-91CA-2349-930E-08E0E2577A6A}"/>
          </ac:spMkLst>
        </pc:spChg>
      </pc:sldChg>
      <pc:sldChg chg="addSp delSp modSp add mod">
        <pc:chgData name="표세종" userId="27b21700-4729-492d-a0cc-475b3739f080" providerId="ADAL" clId="{D9E1A64F-BE66-C146-9B04-295F6DBD9CC3}" dt="2022-05-02T05:13:56.580" v="9235" actId="313"/>
        <pc:sldMkLst>
          <pc:docMk/>
          <pc:sldMk cId="3708005912" sldId="297"/>
        </pc:sldMkLst>
        <pc:spChg chg="add del mod">
          <ac:chgData name="표세종" userId="27b21700-4729-492d-a0cc-475b3739f080" providerId="ADAL" clId="{D9E1A64F-BE66-C146-9B04-295F6DBD9CC3}" dt="2022-05-02T05:11:44.923" v="9074"/>
          <ac:spMkLst>
            <pc:docMk/>
            <pc:sldMk cId="3708005912" sldId="297"/>
            <ac:spMk id="2" creationId="{6229F081-1807-1C86-89FE-D650FEAB47B4}"/>
          </ac:spMkLst>
        </pc:spChg>
        <pc:spChg chg="mod">
          <ac:chgData name="표세종" userId="27b21700-4729-492d-a0cc-475b3739f080" providerId="ADAL" clId="{D9E1A64F-BE66-C146-9B04-295F6DBD9CC3}" dt="2022-05-02T05:13:56.580" v="9235" actId="313"/>
          <ac:spMkLst>
            <pc:docMk/>
            <pc:sldMk cId="3708005912" sldId="297"/>
            <ac:spMk id="11" creationId="{6A4D5197-13AA-3448-9B76-49BE9BAC80C6}"/>
          </ac:spMkLst>
        </pc:spChg>
        <pc:spChg chg="add mod">
          <ac:chgData name="표세종" userId="27b21700-4729-492d-a0cc-475b3739f080" providerId="ADAL" clId="{D9E1A64F-BE66-C146-9B04-295F6DBD9CC3}" dt="2022-05-02T05:11:32.547" v="9072" actId="1076"/>
          <ac:spMkLst>
            <pc:docMk/>
            <pc:sldMk cId="3708005912" sldId="297"/>
            <ac:spMk id="12" creationId="{90692019-A879-DD4D-C432-0228F46B3E0B}"/>
          </ac:spMkLst>
        </pc:spChg>
        <pc:picChg chg="add mod">
          <ac:chgData name="표세종" userId="27b21700-4729-492d-a0cc-475b3739f080" providerId="ADAL" clId="{D9E1A64F-BE66-C146-9B04-295F6DBD9CC3}" dt="2022-05-02T05:11:18.068" v="9067" actId="1076"/>
          <ac:picMkLst>
            <pc:docMk/>
            <pc:sldMk cId="3708005912" sldId="297"/>
            <ac:picMk id="10" creationId="{9002992D-1690-197D-23A2-E0C2ACDD353F}"/>
          </ac:picMkLst>
        </pc:picChg>
      </pc:sldChg>
      <pc:sldChg chg="modSp add mod">
        <pc:chgData name="표세종" userId="27b21700-4729-492d-a0cc-475b3739f080" providerId="ADAL" clId="{D9E1A64F-BE66-C146-9B04-295F6DBD9CC3}" dt="2022-05-02T03:24:22.899" v="437" actId="20577"/>
        <pc:sldMkLst>
          <pc:docMk/>
          <pc:sldMk cId="2569017033" sldId="298"/>
        </pc:sldMkLst>
        <pc:spChg chg="mod">
          <ac:chgData name="표세종" userId="27b21700-4729-492d-a0cc-475b3739f080" providerId="ADAL" clId="{D9E1A64F-BE66-C146-9B04-295F6DBD9CC3}" dt="2022-05-02T03:24:22.899" v="437" actId="20577"/>
          <ac:spMkLst>
            <pc:docMk/>
            <pc:sldMk cId="2569017033" sldId="298"/>
            <ac:spMk id="11" creationId="{6A4D5197-13AA-3448-9B76-49BE9BAC80C6}"/>
          </ac:spMkLst>
        </pc:spChg>
      </pc:sldChg>
      <pc:sldChg chg="addSp delSp modSp add mod">
        <pc:chgData name="표세종" userId="27b21700-4729-492d-a0cc-475b3739f080" providerId="ADAL" clId="{D9E1A64F-BE66-C146-9B04-295F6DBD9CC3}" dt="2022-05-02T03:55:54.143" v="1986"/>
        <pc:sldMkLst>
          <pc:docMk/>
          <pc:sldMk cId="4008354876" sldId="299"/>
        </pc:sldMkLst>
        <pc:spChg chg="add del mod">
          <ac:chgData name="표세종" userId="27b21700-4729-492d-a0cc-475b3739f080" providerId="ADAL" clId="{D9E1A64F-BE66-C146-9B04-295F6DBD9CC3}" dt="2022-05-02T03:33:20.098" v="1017" actId="47"/>
          <ac:spMkLst>
            <pc:docMk/>
            <pc:sldMk cId="4008354876" sldId="299"/>
            <ac:spMk id="2" creationId="{DCA92A79-33D3-19B6-0624-E1CB17F0BEE8}"/>
          </ac:spMkLst>
        </pc:spChg>
        <pc:spChg chg="del">
          <ac:chgData name="표세종" userId="27b21700-4729-492d-a0cc-475b3739f080" providerId="ADAL" clId="{D9E1A64F-BE66-C146-9B04-295F6DBD9CC3}" dt="2022-05-02T03:32:56.892" v="1008" actId="478"/>
          <ac:spMkLst>
            <pc:docMk/>
            <pc:sldMk cId="4008354876" sldId="299"/>
            <ac:spMk id="11" creationId="{6A4D5197-13AA-3448-9B76-49BE9BAC80C6}"/>
          </ac:spMkLst>
        </pc:spChg>
        <pc:spChg chg="add mod">
          <ac:chgData name="표세종" userId="27b21700-4729-492d-a0cc-475b3739f080" providerId="ADAL" clId="{D9E1A64F-BE66-C146-9B04-295F6DBD9CC3}" dt="2022-05-02T03:34:06.800" v="1024"/>
          <ac:spMkLst>
            <pc:docMk/>
            <pc:sldMk cId="4008354876" sldId="299"/>
            <ac:spMk id="13" creationId="{24ACDB35-A1F8-6CEB-9990-CB51BC014A4A}"/>
          </ac:spMkLst>
        </pc:spChg>
        <pc:spChg chg="mod">
          <ac:chgData name="표세종" userId="27b21700-4729-492d-a0cc-475b3739f080" providerId="ADAL" clId="{D9E1A64F-BE66-C146-9B04-295F6DBD9CC3}" dt="2022-05-02T03:55:54.143" v="1986"/>
          <ac:spMkLst>
            <pc:docMk/>
            <pc:sldMk cId="4008354876" sldId="299"/>
            <ac:spMk id="14" creationId="{B0CF20C9-91CA-2349-930E-08E0E2577A6A}"/>
          </ac:spMkLst>
        </pc:spChg>
        <pc:picChg chg="add mod">
          <ac:chgData name="표세종" userId="27b21700-4729-492d-a0cc-475b3739f080" providerId="ADAL" clId="{D9E1A64F-BE66-C146-9B04-295F6DBD9CC3}" dt="2022-05-02T03:33:03.393" v="1010" actId="1076"/>
          <ac:picMkLst>
            <pc:docMk/>
            <pc:sldMk cId="4008354876" sldId="299"/>
            <ac:picMk id="10" creationId="{5187567C-5150-C951-7528-CEFB49585AAE}"/>
          </ac:picMkLst>
        </pc:picChg>
        <pc:picChg chg="add mod modCrop">
          <ac:chgData name="표세종" userId="27b21700-4729-492d-a0cc-475b3739f080" providerId="ADAL" clId="{D9E1A64F-BE66-C146-9B04-295F6DBD9CC3}" dt="2022-05-02T03:33:23.189" v="1019" actId="732"/>
          <ac:picMkLst>
            <pc:docMk/>
            <pc:sldMk cId="4008354876" sldId="299"/>
            <ac:picMk id="12" creationId="{D3634A80-3E1C-78EB-EA9A-12DC55A507DF}"/>
          </ac:picMkLst>
        </pc:picChg>
      </pc:sldChg>
      <pc:sldChg chg="modSp add mod">
        <pc:chgData name="표세종" userId="27b21700-4729-492d-a0cc-475b3739f080" providerId="ADAL" clId="{D9E1A64F-BE66-C146-9B04-295F6DBD9CC3}" dt="2022-05-02T04:06:49.122" v="3223" actId="20577"/>
        <pc:sldMkLst>
          <pc:docMk/>
          <pc:sldMk cId="2887332958" sldId="300"/>
        </pc:sldMkLst>
        <pc:spChg chg="mod">
          <ac:chgData name="표세종" userId="27b21700-4729-492d-a0cc-475b3739f080" providerId="ADAL" clId="{D9E1A64F-BE66-C146-9B04-295F6DBD9CC3}" dt="2022-05-02T04:06:49.122" v="3223" actId="20577"/>
          <ac:spMkLst>
            <pc:docMk/>
            <pc:sldMk cId="2887332958" sldId="300"/>
            <ac:spMk id="11" creationId="{6A4D5197-13AA-3448-9B76-49BE9BAC80C6}"/>
          </ac:spMkLst>
        </pc:spChg>
        <pc:spChg chg="mod">
          <ac:chgData name="표세종" userId="27b21700-4729-492d-a0cc-475b3739f080" providerId="ADAL" clId="{D9E1A64F-BE66-C146-9B04-295F6DBD9CC3}" dt="2022-05-02T03:59:02.873" v="2153" actId="20577"/>
          <ac:spMkLst>
            <pc:docMk/>
            <pc:sldMk cId="2887332958" sldId="300"/>
            <ac:spMk id="14" creationId="{B0CF20C9-91CA-2349-930E-08E0E2577A6A}"/>
          </ac:spMkLst>
        </pc:spChg>
      </pc:sldChg>
      <pc:sldChg chg="addSp delSp modSp add mod">
        <pc:chgData name="표세종" userId="27b21700-4729-492d-a0cc-475b3739f080" providerId="ADAL" clId="{D9E1A64F-BE66-C146-9B04-295F6DBD9CC3}" dt="2022-05-02T03:55:56.988" v="1987"/>
        <pc:sldMkLst>
          <pc:docMk/>
          <pc:sldMk cId="2573263739" sldId="301"/>
        </pc:sldMkLst>
        <pc:spChg chg="add mod">
          <ac:chgData name="표세종" userId="27b21700-4729-492d-a0cc-475b3739f080" providerId="ADAL" clId="{D9E1A64F-BE66-C146-9B04-295F6DBD9CC3}" dt="2022-05-02T03:34:03.640" v="1023"/>
          <ac:spMkLst>
            <pc:docMk/>
            <pc:sldMk cId="2573263739" sldId="301"/>
            <ac:spMk id="13" creationId="{BC16702A-78DF-FC66-99D3-4E4F696E2D53}"/>
          </ac:spMkLst>
        </pc:spChg>
        <pc:spChg chg="mod">
          <ac:chgData name="표세종" userId="27b21700-4729-492d-a0cc-475b3739f080" providerId="ADAL" clId="{D9E1A64F-BE66-C146-9B04-295F6DBD9CC3}" dt="2022-05-02T03:55:56.988" v="1987"/>
          <ac:spMkLst>
            <pc:docMk/>
            <pc:sldMk cId="2573263739" sldId="301"/>
            <ac:spMk id="14" creationId="{B0CF20C9-91CA-2349-930E-08E0E2577A6A}"/>
          </ac:spMkLst>
        </pc:spChg>
        <pc:picChg chg="del">
          <ac:chgData name="표세종" userId="27b21700-4729-492d-a0cc-475b3739f080" providerId="ADAL" clId="{D9E1A64F-BE66-C146-9B04-295F6DBD9CC3}" dt="2022-05-02T03:33:46.619" v="1021" actId="478"/>
          <ac:picMkLst>
            <pc:docMk/>
            <pc:sldMk cId="2573263739" sldId="301"/>
            <ac:picMk id="10" creationId="{5187567C-5150-C951-7528-CEFB49585AAE}"/>
          </ac:picMkLst>
        </pc:picChg>
        <pc:picChg chg="del">
          <ac:chgData name="표세종" userId="27b21700-4729-492d-a0cc-475b3739f080" providerId="ADAL" clId="{D9E1A64F-BE66-C146-9B04-295F6DBD9CC3}" dt="2022-05-02T03:33:46.954" v="1022" actId="478"/>
          <ac:picMkLst>
            <pc:docMk/>
            <pc:sldMk cId="2573263739" sldId="301"/>
            <ac:picMk id="12" creationId="{D3634A80-3E1C-78EB-EA9A-12DC55A507DF}"/>
          </ac:picMkLst>
        </pc:picChg>
        <pc:picChg chg="add mod">
          <ac:chgData name="표세종" userId="27b21700-4729-492d-a0cc-475b3739f080" providerId="ADAL" clId="{D9E1A64F-BE66-C146-9B04-295F6DBD9CC3}" dt="2022-05-02T03:34:31.647" v="1027" actId="1076"/>
          <ac:picMkLst>
            <pc:docMk/>
            <pc:sldMk cId="2573263739" sldId="301"/>
            <ac:picMk id="15" creationId="{BB7E3CEE-3591-78B9-89F8-B6A4EDEB25BD}"/>
          </ac:picMkLst>
        </pc:picChg>
        <pc:picChg chg="add mod">
          <ac:chgData name="표세종" userId="27b21700-4729-492d-a0cc-475b3739f080" providerId="ADAL" clId="{D9E1A64F-BE66-C146-9B04-295F6DBD9CC3}" dt="2022-05-02T03:34:39.444" v="1030" actId="1076"/>
          <ac:picMkLst>
            <pc:docMk/>
            <pc:sldMk cId="2573263739" sldId="301"/>
            <ac:picMk id="17" creationId="{B7A87DEF-5B9E-B683-DF75-8B8E75F011FE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3:56:07.667" v="2011" actId="404"/>
        <pc:sldMkLst>
          <pc:docMk/>
          <pc:sldMk cId="2663787845" sldId="302"/>
        </pc:sldMkLst>
        <pc:spChg chg="add del mod">
          <ac:chgData name="표세종" userId="27b21700-4729-492d-a0cc-475b3739f080" providerId="ADAL" clId="{D9E1A64F-BE66-C146-9B04-295F6DBD9CC3}" dt="2022-05-02T03:43:54.754" v="1565"/>
          <ac:spMkLst>
            <pc:docMk/>
            <pc:sldMk cId="2663787845" sldId="302"/>
            <ac:spMk id="3" creationId="{04B23BA3-5555-8E38-88F9-3F2F68BF36D9}"/>
          </ac:spMkLst>
        </pc:spChg>
        <pc:spChg chg="del">
          <ac:chgData name="표세종" userId="27b21700-4729-492d-a0cc-475b3739f080" providerId="ADAL" clId="{D9E1A64F-BE66-C146-9B04-295F6DBD9CC3}" dt="2022-05-02T03:41:05.759" v="1150" actId="478"/>
          <ac:spMkLst>
            <pc:docMk/>
            <pc:sldMk cId="2663787845" sldId="302"/>
            <ac:spMk id="13" creationId="{BC16702A-78DF-FC66-99D3-4E4F696E2D53}"/>
          </ac:spMkLst>
        </pc:spChg>
        <pc:spChg chg="mod">
          <ac:chgData name="표세종" userId="27b21700-4729-492d-a0cc-475b3739f080" providerId="ADAL" clId="{D9E1A64F-BE66-C146-9B04-295F6DBD9CC3}" dt="2022-05-02T03:56:07.667" v="2011" actId="404"/>
          <ac:spMkLst>
            <pc:docMk/>
            <pc:sldMk cId="2663787845" sldId="302"/>
            <ac:spMk id="14" creationId="{B0CF20C9-91CA-2349-930E-08E0E2577A6A}"/>
          </ac:spMkLst>
        </pc:spChg>
        <pc:spChg chg="add mod">
          <ac:chgData name="표세종" userId="27b21700-4729-492d-a0cc-475b3739f080" providerId="ADAL" clId="{D9E1A64F-BE66-C146-9B04-295F6DBD9CC3}" dt="2022-05-02T03:43:17.244" v="1557" actId="14100"/>
          <ac:spMkLst>
            <pc:docMk/>
            <pc:sldMk cId="2663787845" sldId="302"/>
            <ac:spMk id="19" creationId="{05859362-2FFE-9355-BE04-7887220704B6}"/>
          </ac:spMkLst>
        </pc:spChg>
        <pc:spChg chg="add mod">
          <ac:chgData name="표세종" userId="27b21700-4729-492d-a0cc-475b3739f080" providerId="ADAL" clId="{D9E1A64F-BE66-C146-9B04-295F6DBD9CC3}" dt="2022-05-02T03:43:36.597" v="1563"/>
          <ac:spMkLst>
            <pc:docMk/>
            <pc:sldMk cId="2663787845" sldId="302"/>
            <ac:spMk id="21" creationId="{2553A260-2B24-C636-304C-B7BB2917B230}"/>
          </ac:spMkLst>
        </pc:spChg>
        <pc:picChg chg="del">
          <ac:chgData name="표세종" userId="27b21700-4729-492d-a0cc-475b3739f080" providerId="ADAL" clId="{D9E1A64F-BE66-C146-9B04-295F6DBD9CC3}" dt="2022-05-02T03:34:45.844" v="1032" actId="478"/>
          <ac:picMkLst>
            <pc:docMk/>
            <pc:sldMk cId="2663787845" sldId="302"/>
            <ac:picMk id="15" creationId="{BB7E3CEE-3591-78B9-89F8-B6A4EDEB25BD}"/>
          </ac:picMkLst>
        </pc:picChg>
        <pc:picChg chg="del">
          <ac:chgData name="표세종" userId="27b21700-4729-492d-a0cc-475b3739f080" providerId="ADAL" clId="{D9E1A64F-BE66-C146-9B04-295F6DBD9CC3}" dt="2022-05-02T03:34:46.327" v="1033" actId="478"/>
          <ac:picMkLst>
            <pc:docMk/>
            <pc:sldMk cId="2663787845" sldId="302"/>
            <ac:picMk id="17" creationId="{B7A87DEF-5B9E-B683-DF75-8B8E75F011FE}"/>
          </ac:picMkLst>
        </pc:picChg>
        <pc:picChg chg="add del mod">
          <ac:chgData name="표세종" userId="27b21700-4729-492d-a0cc-475b3739f080" providerId="ADAL" clId="{D9E1A64F-BE66-C146-9B04-295F6DBD9CC3}" dt="2022-05-02T03:39:38.240" v="1043" actId="478"/>
          <ac:picMkLst>
            <pc:docMk/>
            <pc:sldMk cId="2663787845" sldId="302"/>
            <ac:picMk id="18" creationId="{9836251E-6C2A-E439-EE7C-48BBAF97763E}"/>
          </ac:picMkLst>
        </pc:picChg>
        <pc:picChg chg="add mod">
          <ac:chgData name="표세종" userId="27b21700-4729-492d-a0cc-475b3739f080" providerId="ADAL" clId="{D9E1A64F-BE66-C146-9B04-295F6DBD9CC3}" dt="2022-05-02T03:43:26.005" v="1561" actId="1076"/>
          <ac:picMkLst>
            <pc:docMk/>
            <pc:sldMk cId="2663787845" sldId="302"/>
            <ac:picMk id="20" creationId="{14C46F92-6E53-8D90-83ED-21357A9069C9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3:56:11.642" v="2012"/>
        <pc:sldMkLst>
          <pc:docMk/>
          <pc:sldMk cId="84026246" sldId="303"/>
        </pc:sldMkLst>
        <pc:spChg chg="add del mod">
          <ac:chgData name="표세종" userId="27b21700-4729-492d-a0cc-475b3739f080" providerId="ADAL" clId="{D9E1A64F-BE66-C146-9B04-295F6DBD9CC3}" dt="2022-05-02T03:53:31.675" v="1832"/>
          <ac:spMkLst>
            <pc:docMk/>
            <pc:sldMk cId="84026246" sldId="303"/>
            <ac:spMk id="11" creationId="{E2E633E3-4F51-B543-69E5-AE7428674B00}"/>
          </ac:spMkLst>
        </pc:spChg>
        <pc:spChg chg="add del mod">
          <ac:chgData name="표세종" userId="27b21700-4729-492d-a0cc-475b3739f080" providerId="ADAL" clId="{D9E1A64F-BE66-C146-9B04-295F6DBD9CC3}" dt="2022-05-02T03:54:21.270" v="1840"/>
          <ac:spMkLst>
            <pc:docMk/>
            <pc:sldMk cId="84026246" sldId="303"/>
            <ac:spMk id="12" creationId="{906C3BE8-C839-398C-1FCC-A571F1C060BD}"/>
          </ac:spMkLst>
        </pc:spChg>
        <pc:spChg chg="mod">
          <ac:chgData name="표세종" userId="27b21700-4729-492d-a0cc-475b3739f080" providerId="ADAL" clId="{D9E1A64F-BE66-C146-9B04-295F6DBD9CC3}" dt="2022-05-02T03:56:11.642" v="2012"/>
          <ac:spMkLst>
            <pc:docMk/>
            <pc:sldMk cId="84026246" sldId="303"/>
            <ac:spMk id="14" creationId="{B0CF20C9-91CA-2349-930E-08E0E2577A6A}"/>
          </ac:spMkLst>
        </pc:spChg>
        <pc:spChg chg="add mod">
          <ac:chgData name="표세종" userId="27b21700-4729-492d-a0cc-475b3739f080" providerId="ADAL" clId="{D9E1A64F-BE66-C146-9B04-295F6DBD9CC3}" dt="2022-05-02T03:53:11.604" v="1830" actId="1076"/>
          <ac:spMkLst>
            <pc:docMk/>
            <pc:sldMk cId="84026246" sldId="303"/>
            <ac:spMk id="17" creationId="{D66C1EA1-B647-2B19-5E05-EC651B3FE7DD}"/>
          </ac:spMkLst>
        </pc:spChg>
        <pc:spChg chg="del">
          <ac:chgData name="표세종" userId="27b21700-4729-492d-a0cc-475b3739f080" providerId="ADAL" clId="{D9E1A64F-BE66-C146-9B04-295F6DBD9CC3}" dt="2022-05-02T03:44:01.124" v="1567" actId="478"/>
          <ac:spMkLst>
            <pc:docMk/>
            <pc:sldMk cId="84026246" sldId="303"/>
            <ac:spMk id="19" creationId="{05859362-2FFE-9355-BE04-7887220704B6}"/>
          </ac:spMkLst>
        </pc:spChg>
        <pc:spChg chg="mod">
          <ac:chgData name="표세종" userId="27b21700-4729-492d-a0cc-475b3739f080" providerId="ADAL" clId="{D9E1A64F-BE66-C146-9B04-295F6DBD9CC3}" dt="2022-05-02T03:53:44.786" v="1838" actId="1076"/>
          <ac:spMkLst>
            <pc:docMk/>
            <pc:sldMk cId="84026246" sldId="303"/>
            <ac:spMk id="21" creationId="{2553A260-2B24-C636-304C-B7BB2917B230}"/>
          </ac:spMkLst>
        </pc:spChg>
        <pc:graphicFrameChg chg="add del mod">
          <ac:chgData name="표세종" userId="27b21700-4729-492d-a0cc-475b3739f080" providerId="ADAL" clId="{D9E1A64F-BE66-C146-9B04-295F6DBD9CC3}" dt="2022-05-02T03:53:31.675" v="1832"/>
          <ac:graphicFrameMkLst>
            <pc:docMk/>
            <pc:sldMk cId="84026246" sldId="303"/>
            <ac:graphicFrameMk id="10" creationId="{F75503E5-7859-385C-3734-D0C2D6610EE1}"/>
          </ac:graphicFrameMkLst>
        </pc:graphicFrameChg>
        <pc:picChg chg="add mod">
          <ac:chgData name="표세종" userId="27b21700-4729-492d-a0cc-475b3739f080" providerId="ADAL" clId="{D9E1A64F-BE66-C146-9B04-295F6DBD9CC3}" dt="2022-05-02T03:51:02.324" v="1586" actId="1076"/>
          <ac:picMkLst>
            <pc:docMk/>
            <pc:sldMk cId="84026246" sldId="303"/>
            <ac:picMk id="3" creationId="{BEFD0816-0585-6BE5-6BE6-14A4E47BED62}"/>
          </ac:picMkLst>
        </pc:picChg>
        <pc:picChg chg="add mod">
          <ac:chgData name="표세종" userId="27b21700-4729-492d-a0cc-475b3739f080" providerId="ADAL" clId="{D9E1A64F-BE66-C146-9B04-295F6DBD9CC3}" dt="2022-05-02T03:51:06.147" v="1589" actId="1076"/>
          <ac:picMkLst>
            <pc:docMk/>
            <pc:sldMk cId="84026246" sldId="303"/>
            <ac:picMk id="9" creationId="{F7A0AB22-D3D6-6598-1003-CC463ECBD371}"/>
          </ac:picMkLst>
        </pc:picChg>
        <pc:picChg chg="add del mod">
          <ac:chgData name="표세종" userId="27b21700-4729-492d-a0cc-475b3739f080" providerId="ADAL" clId="{D9E1A64F-BE66-C146-9B04-295F6DBD9CC3}" dt="2022-05-02T03:44:54.537" v="1570" actId="478"/>
          <ac:picMkLst>
            <pc:docMk/>
            <pc:sldMk cId="84026246" sldId="303"/>
            <ac:picMk id="13" creationId="{35EC315C-0D22-11B7-CE10-77C2181FD656}"/>
          </ac:picMkLst>
        </pc:picChg>
        <pc:picChg chg="del">
          <ac:chgData name="표세종" userId="27b21700-4729-492d-a0cc-475b3739f080" providerId="ADAL" clId="{D9E1A64F-BE66-C146-9B04-295F6DBD9CC3}" dt="2022-05-02T03:44:01.880" v="1568" actId="478"/>
          <ac:picMkLst>
            <pc:docMk/>
            <pc:sldMk cId="84026246" sldId="303"/>
            <ac:picMk id="20" creationId="{14C46F92-6E53-8D90-83ED-21357A9069C9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3:58:11.723" v="2120" actId="1076"/>
        <pc:sldMkLst>
          <pc:docMk/>
          <pc:sldMk cId="917990865" sldId="304"/>
        </pc:sldMkLst>
        <pc:spChg chg="add mod">
          <ac:chgData name="표세종" userId="27b21700-4729-492d-a0cc-475b3739f080" providerId="ADAL" clId="{D9E1A64F-BE66-C146-9B04-295F6DBD9CC3}" dt="2022-05-02T03:57:54.930" v="2111" actId="1076"/>
          <ac:spMkLst>
            <pc:docMk/>
            <pc:sldMk cId="917990865" sldId="304"/>
            <ac:spMk id="11" creationId="{73765639-8BD7-BB93-600F-049B7366125F}"/>
          </ac:spMkLst>
        </pc:spChg>
        <pc:spChg chg="mod">
          <ac:chgData name="표세종" userId="27b21700-4729-492d-a0cc-475b3739f080" providerId="ADAL" clId="{D9E1A64F-BE66-C146-9B04-295F6DBD9CC3}" dt="2022-05-02T03:56:13.589" v="2013"/>
          <ac:spMkLst>
            <pc:docMk/>
            <pc:sldMk cId="917990865" sldId="304"/>
            <ac:spMk id="14" creationId="{B0CF20C9-91CA-2349-930E-08E0E2577A6A}"/>
          </ac:spMkLst>
        </pc:spChg>
        <pc:spChg chg="mod">
          <ac:chgData name="표세종" userId="27b21700-4729-492d-a0cc-475b3739f080" providerId="ADAL" clId="{D9E1A64F-BE66-C146-9B04-295F6DBD9CC3}" dt="2022-05-02T03:55:05.042" v="1959" actId="20577"/>
          <ac:spMkLst>
            <pc:docMk/>
            <pc:sldMk cId="917990865" sldId="304"/>
            <ac:spMk id="17" creationId="{D66C1EA1-B647-2B19-5E05-EC651B3FE7DD}"/>
          </ac:spMkLst>
        </pc:spChg>
        <pc:spChg chg="add mod">
          <ac:chgData name="표세종" userId="27b21700-4729-492d-a0cc-475b3739f080" providerId="ADAL" clId="{D9E1A64F-BE66-C146-9B04-295F6DBD9CC3}" dt="2022-05-02T03:58:11.723" v="2120" actId="1076"/>
          <ac:spMkLst>
            <pc:docMk/>
            <pc:sldMk cId="917990865" sldId="304"/>
            <ac:spMk id="18" creationId="{C638DAED-947F-C383-7D2E-7B150F51BE20}"/>
          </ac:spMkLst>
        </pc:spChg>
        <pc:picChg chg="del">
          <ac:chgData name="표세종" userId="27b21700-4729-492d-a0cc-475b3739f080" providerId="ADAL" clId="{D9E1A64F-BE66-C146-9B04-295F6DBD9CC3}" dt="2022-05-02T03:54:26.466" v="1842" actId="478"/>
          <ac:picMkLst>
            <pc:docMk/>
            <pc:sldMk cId="917990865" sldId="304"/>
            <ac:picMk id="3" creationId="{BEFD0816-0585-6BE5-6BE6-14A4E47BED62}"/>
          </ac:picMkLst>
        </pc:picChg>
        <pc:picChg chg="del">
          <ac:chgData name="표세종" userId="27b21700-4729-492d-a0cc-475b3739f080" providerId="ADAL" clId="{D9E1A64F-BE66-C146-9B04-295F6DBD9CC3}" dt="2022-05-02T03:54:27.242" v="1843" actId="478"/>
          <ac:picMkLst>
            <pc:docMk/>
            <pc:sldMk cId="917990865" sldId="304"/>
            <ac:picMk id="9" creationId="{F7A0AB22-D3D6-6598-1003-CC463ECBD371}"/>
          </ac:picMkLst>
        </pc:picChg>
        <pc:picChg chg="add mod">
          <ac:chgData name="표세종" userId="27b21700-4729-492d-a0cc-475b3739f080" providerId="ADAL" clId="{D9E1A64F-BE66-C146-9B04-295F6DBD9CC3}" dt="2022-05-02T03:57:51.532" v="2109" actId="1076"/>
          <ac:picMkLst>
            <pc:docMk/>
            <pc:sldMk cId="917990865" sldId="304"/>
            <ac:picMk id="10" creationId="{F643EBAC-8E6C-97CB-F3B3-B356098DF435}"/>
          </ac:picMkLst>
        </pc:picChg>
        <pc:picChg chg="add mod">
          <ac:chgData name="표세종" userId="27b21700-4729-492d-a0cc-475b3739f080" providerId="ADAL" clId="{D9E1A64F-BE66-C146-9B04-295F6DBD9CC3}" dt="2022-05-02T03:57:52.452" v="2110" actId="1076"/>
          <ac:picMkLst>
            <pc:docMk/>
            <pc:sldMk cId="917990865" sldId="304"/>
            <ac:picMk id="12" creationId="{8CE68BC6-31E5-F28A-B1A9-CDE4E30142D8}"/>
          </ac:picMkLst>
        </pc:picChg>
        <pc:picChg chg="add mod">
          <ac:chgData name="표세종" userId="27b21700-4729-492d-a0cc-475b3739f080" providerId="ADAL" clId="{D9E1A64F-BE66-C146-9B04-295F6DBD9CC3}" dt="2022-05-02T03:56:32.013" v="2017" actId="1076"/>
          <ac:picMkLst>
            <pc:docMk/>
            <pc:sldMk cId="917990865" sldId="304"/>
            <ac:picMk id="15" creationId="{D297A3DE-C369-075D-3BD3-63907AB56AA8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06:08.301" v="3109" actId="1076"/>
        <pc:sldMkLst>
          <pc:docMk/>
          <pc:sldMk cId="63265390" sldId="305"/>
        </pc:sldMkLst>
        <pc:spChg chg="add del mod">
          <ac:chgData name="표세종" userId="27b21700-4729-492d-a0cc-475b3739f080" providerId="ADAL" clId="{D9E1A64F-BE66-C146-9B04-295F6DBD9CC3}" dt="2022-05-02T04:05:39.270" v="3099"/>
          <ac:spMkLst>
            <pc:docMk/>
            <pc:sldMk cId="63265390" sldId="305"/>
            <ac:spMk id="2" creationId="{C8A6BC6A-FB6E-0012-AF37-C87693BAC72D}"/>
          </ac:spMkLst>
        </pc:spChg>
        <pc:spChg chg="mod">
          <ac:chgData name="표세종" userId="27b21700-4729-492d-a0cc-475b3739f080" providerId="ADAL" clId="{D9E1A64F-BE66-C146-9B04-295F6DBD9CC3}" dt="2022-05-02T04:05:03.662" v="3083" actId="6549"/>
          <ac:spMkLst>
            <pc:docMk/>
            <pc:sldMk cId="63265390" sldId="305"/>
            <ac:spMk id="11" creationId="{6A4D5197-13AA-3448-9B76-49BE9BAC80C6}"/>
          </ac:spMkLst>
        </pc:spChg>
        <pc:picChg chg="add mod">
          <ac:chgData name="표세종" userId="27b21700-4729-492d-a0cc-475b3739f080" providerId="ADAL" clId="{D9E1A64F-BE66-C146-9B04-295F6DBD9CC3}" dt="2022-05-02T04:06:04.261" v="3107" actId="1076"/>
          <ac:picMkLst>
            <pc:docMk/>
            <pc:sldMk cId="63265390" sldId="305"/>
            <ac:picMk id="9" creationId="{34E53E74-B35D-05B9-64AB-8E9D7D6AEDFB}"/>
          </ac:picMkLst>
        </pc:picChg>
        <pc:picChg chg="add mod">
          <ac:chgData name="표세종" userId="27b21700-4729-492d-a0cc-475b3739f080" providerId="ADAL" clId="{D9E1A64F-BE66-C146-9B04-295F6DBD9CC3}" dt="2022-05-02T04:06:08.301" v="3109" actId="1076"/>
          <ac:picMkLst>
            <pc:docMk/>
            <pc:sldMk cId="63265390" sldId="305"/>
            <ac:picMk id="10" creationId="{395D5BD6-ECA9-F91F-77D5-43CB702D09B3}"/>
          </ac:picMkLst>
        </pc:picChg>
        <pc:picChg chg="add mod">
          <ac:chgData name="표세종" userId="27b21700-4729-492d-a0cc-475b3739f080" providerId="ADAL" clId="{D9E1A64F-BE66-C146-9B04-295F6DBD9CC3}" dt="2022-05-02T04:06:07.106" v="3108" actId="1076"/>
          <ac:picMkLst>
            <pc:docMk/>
            <pc:sldMk cId="63265390" sldId="305"/>
            <ac:picMk id="12" creationId="{5BCC1A48-CD09-7740-9113-C17507ECEBA7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13:57.977" v="3846" actId="1076"/>
        <pc:sldMkLst>
          <pc:docMk/>
          <pc:sldMk cId="2585001769" sldId="306"/>
        </pc:sldMkLst>
        <pc:spChg chg="add del mod">
          <ac:chgData name="표세종" userId="27b21700-4729-492d-a0cc-475b3739f080" providerId="ADAL" clId="{D9E1A64F-BE66-C146-9B04-295F6DBD9CC3}" dt="2022-05-02T04:07:39.988" v="3395" actId="478"/>
          <ac:spMkLst>
            <pc:docMk/>
            <pc:sldMk cId="2585001769" sldId="306"/>
            <ac:spMk id="3" creationId="{F1F3833F-51A5-C9ED-45FE-A512F2DE721C}"/>
          </ac:spMkLst>
        </pc:spChg>
        <pc:spChg chg="mod">
          <ac:chgData name="표세종" userId="27b21700-4729-492d-a0cc-475b3739f080" providerId="ADAL" clId="{D9E1A64F-BE66-C146-9B04-295F6DBD9CC3}" dt="2022-05-02T04:13:53.486" v="3844" actId="20577"/>
          <ac:spMkLst>
            <pc:docMk/>
            <pc:sldMk cId="2585001769" sldId="306"/>
            <ac:spMk id="11" creationId="{6A4D5197-13AA-3448-9B76-49BE9BAC80C6}"/>
          </ac:spMkLst>
        </pc:spChg>
        <pc:picChg chg="del">
          <ac:chgData name="표세종" userId="27b21700-4729-492d-a0cc-475b3739f080" providerId="ADAL" clId="{D9E1A64F-BE66-C146-9B04-295F6DBD9CC3}" dt="2022-05-02T04:07:40.661" v="3396" actId="478"/>
          <ac:picMkLst>
            <pc:docMk/>
            <pc:sldMk cId="2585001769" sldId="306"/>
            <ac:picMk id="9" creationId="{34E53E74-B35D-05B9-64AB-8E9D7D6AEDFB}"/>
          </ac:picMkLst>
        </pc:picChg>
        <pc:picChg chg="del">
          <ac:chgData name="표세종" userId="27b21700-4729-492d-a0cc-475b3739f080" providerId="ADAL" clId="{D9E1A64F-BE66-C146-9B04-295F6DBD9CC3}" dt="2022-05-02T04:07:38.102" v="3394" actId="478"/>
          <ac:picMkLst>
            <pc:docMk/>
            <pc:sldMk cId="2585001769" sldId="306"/>
            <ac:picMk id="10" creationId="{395D5BD6-ECA9-F91F-77D5-43CB702D09B3}"/>
          </ac:picMkLst>
        </pc:picChg>
        <pc:picChg chg="del">
          <ac:chgData name="표세종" userId="27b21700-4729-492d-a0cc-475b3739f080" providerId="ADAL" clId="{D9E1A64F-BE66-C146-9B04-295F6DBD9CC3}" dt="2022-05-02T04:07:41.052" v="3397" actId="478"/>
          <ac:picMkLst>
            <pc:docMk/>
            <pc:sldMk cId="2585001769" sldId="306"/>
            <ac:picMk id="12" creationId="{5BCC1A48-CD09-7740-9113-C17507ECEBA7}"/>
          </ac:picMkLst>
        </pc:picChg>
        <pc:picChg chg="add mod">
          <ac:chgData name="표세종" userId="27b21700-4729-492d-a0cc-475b3739f080" providerId="ADAL" clId="{D9E1A64F-BE66-C146-9B04-295F6DBD9CC3}" dt="2022-05-02T04:13:57.977" v="3846" actId="1076"/>
          <ac:picMkLst>
            <pc:docMk/>
            <pc:sldMk cId="2585001769" sldId="306"/>
            <ac:picMk id="15" creationId="{F7586E56-0750-D1F0-C766-3422406C1ADB}"/>
          </ac:picMkLst>
        </pc:picChg>
        <pc:picChg chg="add mod">
          <ac:chgData name="표세종" userId="27b21700-4729-492d-a0cc-475b3739f080" providerId="ADAL" clId="{D9E1A64F-BE66-C146-9B04-295F6DBD9CC3}" dt="2022-05-02T04:13:56.625" v="3845" actId="1076"/>
          <ac:picMkLst>
            <pc:docMk/>
            <pc:sldMk cId="2585001769" sldId="306"/>
            <ac:picMk id="17" creationId="{794B3715-46FE-C92F-9C57-42AD0A94D589}"/>
          </ac:picMkLst>
        </pc:picChg>
        <pc:picChg chg="add del mod">
          <ac:chgData name="표세종" userId="27b21700-4729-492d-a0cc-475b3739f080" providerId="ADAL" clId="{D9E1A64F-BE66-C146-9B04-295F6DBD9CC3}" dt="2022-05-02T04:13:51.628" v="3842" actId="478"/>
          <ac:picMkLst>
            <pc:docMk/>
            <pc:sldMk cId="2585001769" sldId="306"/>
            <ac:picMk id="18" creationId="{12B9B3CE-66C9-5539-71F4-D62C41D40AC0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26:32.513" v="4139" actId="1076"/>
        <pc:sldMkLst>
          <pc:docMk/>
          <pc:sldMk cId="2205548701" sldId="307"/>
        </pc:sldMkLst>
        <pc:spChg chg="add mod">
          <ac:chgData name="표세종" userId="27b21700-4729-492d-a0cc-475b3739f080" providerId="ADAL" clId="{D9E1A64F-BE66-C146-9B04-295F6DBD9CC3}" dt="2022-05-02T04:25:29.688" v="4124" actId="1076"/>
          <ac:spMkLst>
            <pc:docMk/>
            <pc:sldMk cId="2205548701" sldId="307"/>
            <ac:spMk id="3" creationId="{A8B792AA-96FA-6561-8A72-2B793B28D120}"/>
          </ac:spMkLst>
        </pc:spChg>
        <pc:spChg chg="del">
          <ac:chgData name="표세종" userId="27b21700-4729-492d-a0cc-475b3739f080" providerId="ADAL" clId="{D9E1A64F-BE66-C146-9B04-295F6DBD9CC3}" dt="2022-05-02T04:21:52.120" v="3883" actId="478"/>
          <ac:spMkLst>
            <pc:docMk/>
            <pc:sldMk cId="2205548701" sldId="307"/>
            <ac:spMk id="11" creationId="{73765639-8BD7-BB93-600F-049B7366125F}"/>
          </ac:spMkLst>
        </pc:spChg>
        <pc:spChg chg="mod">
          <ac:chgData name="표세종" userId="27b21700-4729-492d-a0cc-475b3739f080" providerId="ADAL" clId="{D9E1A64F-BE66-C146-9B04-295F6DBD9CC3}" dt="2022-05-02T04:21:43.316" v="3878" actId="20577"/>
          <ac:spMkLst>
            <pc:docMk/>
            <pc:sldMk cId="2205548701" sldId="307"/>
            <ac:spMk id="14" creationId="{B0CF20C9-91CA-2349-930E-08E0E2577A6A}"/>
          </ac:spMkLst>
        </pc:spChg>
        <pc:spChg chg="mod">
          <ac:chgData name="표세종" userId="27b21700-4729-492d-a0cc-475b3739f080" providerId="ADAL" clId="{D9E1A64F-BE66-C146-9B04-295F6DBD9CC3}" dt="2022-05-02T04:22:26.772" v="4078" actId="20577"/>
          <ac:spMkLst>
            <pc:docMk/>
            <pc:sldMk cId="2205548701" sldId="307"/>
            <ac:spMk id="17" creationId="{D66C1EA1-B647-2B19-5E05-EC651B3FE7DD}"/>
          </ac:spMkLst>
        </pc:spChg>
        <pc:spChg chg="del">
          <ac:chgData name="표세종" userId="27b21700-4729-492d-a0cc-475b3739f080" providerId="ADAL" clId="{D9E1A64F-BE66-C146-9B04-295F6DBD9CC3}" dt="2022-05-02T04:21:50.893" v="3882" actId="478"/>
          <ac:spMkLst>
            <pc:docMk/>
            <pc:sldMk cId="2205548701" sldId="307"/>
            <ac:spMk id="18" creationId="{C638DAED-947F-C383-7D2E-7B150F51BE20}"/>
          </ac:spMkLst>
        </pc:spChg>
        <pc:spChg chg="mod">
          <ac:chgData name="표세종" userId="27b21700-4729-492d-a0cc-475b3739f080" providerId="ADAL" clId="{D9E1A64F-BE66-C146-9B04-295F6DBD9CC3}" dt="2022-05-02T04:26:32.513" v="4139" actId="1076"/>
          <ac:spMkLst>
            <pc:docMk/>
            <pc:sldMk cId="2205548701" sldId="307"/>
            <ac:spMk id="21" creationId="{2553A260-2B24-C636-304C-B7BB2917B230}"/>
          </ac:spMkLst>
        </pc:spChg>
        <pc:spChg chg="add del mod">
          <ac:chgData name="표세종" userId="27b21700-4729-492d-a0cc-475b3739f080" providerId="ADAL" clId="{D9E1A64F-BE66-C146-9B04-295F6DBD9CC3}" dt="2022-05-02T04:25:31.093" v="4125" actId="478"/>
          <ac:spMkLst>
            <pc:docMk/>
            <pc:sldMk cId="2205548701" sldId="307"/>
            <ac:spMk id="22" creationId="{DAFB49EE-FE31-4187-BEFD-925B1F2A7E19}"/>
          </ac:spMkLst>
        </pc:spChg>
        <pc:picChg chg="del">
          <ac:chgData name="표세종" userId="27b21700-4729-492d-a0cc-475b3739f080" providerId="ADAL" clId="{D9E1A64F-BE66-C146-9B04-295F6DBD9CC3}" dt="2022-05-02T04:21:49.464" v="3881" actId="478"/>
          <ac:picMkLst>
            <pc:docMk/>
            <pc:sldMk cId="2205548701" sldId="307"/>
            <ac:picMk id="10" creationId="{F643EBAC-8E6C-97CB-F3B3-B356098DF435}"/>
          </ac:picMkLst>
        </pc:picChg>
        <pc:picChg chg="del">
          <ac:chgData name="표세종" userId="27b21700-4729-492d-a0cc-475b3739f080" providerId="ADAL" clId="{D9E1A64F-BE66-C146-9B04-295F6DBD9CC3}" dt="2022-05-02T04:21:49.018" v="3880" actId="478"/>
          <ac:picMkLst>
            <pc:docMk/>
            <pc:sldMk cId="2205548701" sldId="307"/>
            <ac:picMk id="12" creationId="{8CE68BC6-31E5-F28A-B1A9-CDE4E30142D8}"/>
          </ac:picMkLst>
        </pc:picChg>
        <pc:picChg chg="del">
          <ac:chgData name="표세종" userId="27b21700-4729-492d-a0cc-475b3739f080" providerId="ADAL" clId="{D9E1A64F-BE66-C146-9B04-295F6DBD9CC3}" dt="2022-05-02T04:21:48.618" v="3879" actId="478"/>
          <ac:picMkLst>
            <pc:docMk/>
            <pc:sldMk cId="2205548701" sldId="307"/>
            <ac:picMk id="15" creationId="{D297A3DE-C369-075D-3BD3-63907AB56AA8}"/>
          </ac:picMkLst>
        </pc:picChg>
        <pc:picChg chg="add del mod">
          <ac:chgData name="표세종" userId="27b21700-4729-492d-a0cc-475b3739f080" providerId="ADAL" clId="{D9E1A64F-BE66-C146-9B04-295F6DBD9CC3}" dt="2022-05-02T04:25:27.172" v="4123" actId="478"/>
          <ac:picMkLst>
            <pc:docMk/>
            <pc:sldMk cId="2205548701" sldId="307"/>
            <ac:picMk id="19" creationId="{6B6946B1-C50D-E33B-1159-CEA6A2383CCC}"/>
          </ac:picMkLst>
        </pc:picChg>
        <pc:picChg chg="add mod modCrop">
          <ac:chgData name="표세종" userId="27b21700-4729-492d-a0cc-475b3739f080" providerId="ADAL" clId="{D9E1A64F-BE66-C146-9B04-295F6DBD9CC3}" dt="2022-05-02T04:25:45.766" v="4131" actId="1076"/>
          <ac:picMkLst>
            <pc:docMk/>
            <pc:sldMk cId="2205548701" sldId="307"/>
            <ac:picMk id="20" creationId="{79461E45-3AFD-DB9C-B1C2-28888D546E90}"/>
          </ac:picMkLst>
        </pc:picChg>
      </pc:sldChg>
      <pc:sldChg chg="addSp delSp modSp add del mod">
        <pc:chgData name="표세종" userId="27b21700-4729-492d-a0cc-475b3739f080" providerId="ADAL" clId="{D9E1A64F-BE66-C146-9B04-295F6DBD9CC3}" dt="2022-05-02T04:21:02.906" v="3847" actId="2696"/>
        <pc:sldMkLst>
          <pc:docMk/>
          <pc:sldMk cId="2403461916" sldId="307"/>
        </pc:sldMkLst>
        <pc:spChg chg="add del mod">
          <ac:chgData name="표세종" userId="27b21700-4729-492d-a0cc-475b3739f080" providerId="ADAL" clId="{D9E1A64F-BE66-C146-9B04-295F6DBD9CC3}" dt="2022-05-02T04:10:41.723" v="3408" actId="478"/>
          <ac:spMkLst>
            <pc:docMk/>
            <pc:sldMk cId="2403461916" sldId="307"/>
            <ac:spMk id="3" creationId="{0FD667A2-2901-4796-7C9E-DBC8211A0B00}"/>
          </ac:spMkLst>
        </pc:spChg>
        <pc:spChg chg="mod">
          <ac:chgData name="표세종" userId="27b21700-4729-492d-a0cc-475b3739f080" providerId="ADAL" clId="{D9E1A64F-BE66-C146-9B04-295F6DBD9CC3}" dt="2022-05-02T04:11:10.045" v="3454" actId="20577"/>
          <ac:spMkLst>
            <pc:docMk/>
            <pc:sldMk cId="2403461916" sldId="307"/>
            <ac:spMk id="11" creationId="{6A4D5197-13AA-3448-9B76-49BE9BAC80C6}"/>
          </ac:spMkLst>
        </pc:spChg>
        <pc:picChg chg="del">
          <ac:chgData name="표세종" userId="27b21700-4729-492d-a0cc-475b3739f080" providerId="ADAL" clId="{D9E1A64F-BE66-C146-9B04-295F6DBD9CC3}" dt="2022-05-02T04:10:39.124" v="3407" actId="478"/>
          <ac:picMkLst>
            <pc:docMk/>
            <pc:sldMk cId="2403461916" sldId="307"/>
            <ac:picMk id="15" creationId="{F7586E56-0750-D1F0-C766-3422406C1ADB}"/>
          </ac:picMkLst>
        </pc:picChg>
        <pc:picChg chg="del">
          <ac:chgData name="표세종" userId="27b21700-4729-492d-a0cc-475b3739f080" providerId="ADAL" clId="{D9E1A64F-BE66-C146-9B04-295F6DBD9CC3}" dt="2022-05-02T04:10:38.574" v="3406" actId="478"/>
          <ac:picMkLst>
            <pc:docMk/>
            <pc:sldMk cId="2403461916" sldId="307"/>
            <ac:picMk id="17" creationId="{794B3715-46FE-C92F-9C57-42AD0A94D589}"/>
          </ac:picMkLst>
        </pc:picChg>
        <pc:picChg chg="del">
          <ac:chgData name="표세종" userId="27b21700-4729-492d-a0cc-475b3739f080" providerId="ADAL" clId="{D9E1A64F-BE66-C146-9B04-295F6DBD9CC3}" dt="2022-05-02T04:10:38.207" v="3405" actId="478"/>
          <ac:picMkLst>
            <pc:docMk/>
            <pc:sldMk cId="2403461916" sldId="307"/>
            <ac:picMk id="18" creationId="{12B9B3CE-66C9-5539-71F4-D62C41D40AC0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29:41.349" v="4731" actId="1076"/>
        <pc:sldMkLst>
          <pc:docMk/>
          <pc:sldMk cId="2971901852" sldId="308"/>
        </pc:sldMkLst>
        <pc:spChg chg="del">
          <ac:chgData name="표세종" userId="27b21700-4729-492d-a0cc-475b3739f080" providerId="ADAL" clId="{D9E1A64F-BE66-C146-9B04-295F6DBD9CC3}" dt="2022-05-02T04:28:31.962" v="4546" actId="478"/>
          <ac:spMkLst>
            <pc:docMk/>
            <pc:sldMk cId="2971901852" sldId="308"/>
            <ac:spMk id="3" creationId="{A8B792AA-96FA-6561-8A72-2B793B28D120}"/>
          </ac:spMkLst>
        </pc:spChg>
        <pc:spChg chg="mod">
          <ac:chgData name="표세종" userId="27b21700-4729-492d-a0cc-475b3739f080" providerId="ADAL" clId="{D9E1A64F-BE66-C146-9B04-295F6DBD9CC3}" dt="2022-05-02T04:29:37.113" v="4730" actId="20577"/>
          <ac:spMkLst>
            <pc:docMk/>
            <pc:sldMk cId="2971901852" sldId="308"/>
            <ac:spMk id="17" creationId="{D66C1EA1-B647-2B19-5E05-EC651B3FE7DD}"/>
          </ac:spMkLst>
        </pc:spChg>
        <pc:picChg chg="add mod">
          <ac:chgData name="표세종" userId="27b21700-4729-492d-a0cc-475b3739f080" providerId="ADAL" clId="{D9E1A64F-BE66-C146-9B04-295F6DBD9CC3}" dt="2022-05-02T04:29:41.349" v="4731" actId="1076"/>
          <ac:picMkLst>
            <pc:docMk/>
            <pc:sldMk cId="2971901852" sldId="308"/>
            <ac:picMk id="15" creationId="{8F282698-240E-769C-5CD5-4B327FB5CDD8}"/>
          </ac:picMkLst>
        </pc:picChg>
        <pc:picChg chg="del">
          <ac:chgData name="표세종" userId="27b21700-4729-492d-a0cc-475b3739f080" providerId="ADAL" clId="{D9E1A64F-BE66-C146-9B04-295F6DBD9CC3}" dt="2022-05-02T04:28:30.504" v="4545" actId="478"/>
          <ac:picMkLst>
            <pc:docMk/>
            <pc:sldMk cId="2971901852" sldId="308"/>
            <ac:picMk id="20" creationId="{79461E45-3AFD-DB9C-B1C2-28888D546E90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31:07.363" v="5041" actId="478"/>
        <pc:sldMkLst>
          <pc:docMk/>
          <pc:sldMk cId="1624560578" sldId="309"/>
        </pc:sldMkLst>
        <pc:spChg chg="mod">
          <ac:chgData name="표세종" userId="27b21700-4729-492d-a0cc-475b3739f080" providerId="ADAL" clId="{D9E1A64F-BE66-C146-9B04-295F6DBD9CC3}" dt="2022-05-02T04:30:46.814" v="5036" actId="20577"/>
          <ac:spMkLst>
            <pc:docMk/>
            <pc:sldMk cId="1624560578" sldId="309"/>
            <ac:spMk id="17" creationId="{D66C1EA1-B647-2B19-5E05-EC651B3FE7DD}"/>
          </ac:spMkLst>
        </pc:spChg>
        <pc:picChg chg="add del mod">
          <ac:chgData name="표세종" userId="27b21700-4729-492d-a0cc-475b3739f080" providerId="ADAL" clId="{D9E1A64F-BE66-C146-9B04-295F6DBD9CC3}" dt="2022-05-02T04:31:07.363" v="5041" actId="478"/>
          <ac:picMkLst>
            <pc:docMk/>
            <pc:sldMk cId="1624560578" sldId="309"/>
            <ac:picMk id="3" creationId="{A4E37BC5-FA9C-7DC5-2431-34D9EAF85A65}"/>
          </ac:picMkLst>
        </pc:picChg>
        <pc:picChg chg="del">
          <ac:chgData name="표세종" userId="27b21700-4729-492d-a0cc-475b3739f080" providerId="ADAL" clId="{D9E1A64F-BE66-C146-9B04-295F6DBD9CC3}" dt="2022-05-02T04:29:47.440" v="4733" actId="478"/>
          <ac:picMkLst>
            <pc:docMk/>
            <pc:sldMk cId="1624560578" sldId="309"/>
            <ac:picMk id="15" creationId="{8F282698-240E-769C-5CD5-4B327FB5CDD8}"/>
          </ac:picMkLst>
        </pc:picChg>
      </pc:sldChg>
      <pc:sldChg chg="modSp add mod">
        <pc:chgData name="표세종" userId="27b21700-4729-492d-a0cc-475b3739f080" providerId="ADAL" clId="{D9E1A64F-BE66-C146-9B04-295F6DBD9CC3}" dt="2022-05-02T04:31:10.429" v="5044" actId="1076"/>
        <pc:sldMkLst>
          <pc:docMk/>
          <pc:sldMk cId="128758298" sldId="310"/>
        </pc:sldMkLst>
        <pc:picChg chg="mod">
          <ac:chgData name="표세종" userId="27b21700-4729-492d-a0cc-475b3739f080" providerId="ADAL" clId="{D9E1A64F-BE66-C146-9B04-295F6DBD9CC3}" dt="2022-05-02T04:31:10.429" v="5044" actId="1076"/>
          <ac:picMkLst>
            <pc:docMk/>
            <pc:sldMk cId="128758298" sldId="310"/>
            <ac:picMk id="3" creationId="{A4E37BC5-FA9C-7DC5-2431-34D9EAF85A65}"/>
          </ac:picMkLst>
        </pc:picChg>
      </pc:sldChg>
      <pc:sldChg chg="addSp modSp add mod">
        <pc:chgData name="표세종" userId="27b21700-4729-492d-a0cc-475b3739f080" providerId="ADAL" clId="{D9E1A64F-BE66-C146-9B04-295F6DBD9CC3}" dt="2022-05-02T04:32:21.682" v="5292" actId="1076"/>
        <pc:sldMkLst>
          <pc:docMk/>
          <pc:sldMk cId="2228855709" sldId="311"/>
        </pc:sldMkLst>
        <pc:spChg chg="mod">
          <ac:chgData name="표세종" userId="27b21700-4729-492d-a0cc-475b3739f080" providerId="ADAL" clId="{D9E1A64F-BE66-C146-9B04-295F6DBD9CC3}" dt="2022-05-02T04:32:18.838" v="5290" actId="1076"/>
          <ac:spMkLst>
            <pc:docMk/>
            <pc:sldMk cId="2228855709" sldId="311"/>
            <ac:spMk id="17" creationId="{D66C1EA1-B647-2B19-5E05-EC651B3FE7DD}"/>
          </ac:spMkLst>
        </pc:spChg>
        <pc:picChg chg="add mod">
          <ac:chgData name="표세종" userId="27b21700-4729-492d-a0cc-475b3739f080" providerId="ADAL" clId="{D9E1A64F-BE66-C146-9B04-295F6DBD9CC3}" dt="2022-05-02T04:32:21.682" v="5292" actId="1076"/>
          <ac:picMkLst>
            <pc:docMk/>
            <pc:sldMk cId="2228855709" sldId="311"/>
            <ac:picMk id="12" creationId="{D52DD0BB-D093-08BA-032D-78CB800FE69F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4:48:26.849" v="6553"/>
        <pc:sldMkLst>
          <pc:docMk/>
          <pc:sldMk cId="3462868379" sldId="312"/>
        </pc:sldMkLst>
        <pc:spChg chg="del mod">
          <ac:chgData name="표세종" userId="27b21700-4729-492d-a0cc-475b3739f080" providerId="ADAL" clId="{D9E1A64F-BE66-C146-9B04-295F6DBD9CC3}" dt="2022-05-02T04:44:56.983" v="6303"/>
          <ac:spMkLst>
            <pc:docMk/>
            <pc:sldMk cId="3462868379" sldId="312"/>
            <ac:spMk id="11" creationId="{6A4D5197-13AA-3448-9B76-49BE9BAC80C6}"/>
          </ac:spMkLst>
        </pc:spChg>
        <pc:spChg chg="add mod">
          <ac:chgData name="표세종" userId="27b21700-4729-492d-a0cc-475b3739f080" providerId="ADAL" clId="{D9E1A64F-BE66-C146-9B04-295F6DBD9CC3}" dt="2022-05-02T04:45:02.117" v="6314" actId="20577"/>
          <ac:spMkLst>
            <pc:docMk/>
            <pc:sldMk cId="3462868379" sldId="312"/>
            <ac:spMk id="13" creationId="{D1A93D9F-BD76-581E-A22D-AF103726D844}"/>
          </ac:spMkLst>
        </pc:spChg>
        <pc:spChg chg="mod">
          <ac:chgData name="표세종" userId="27b21700-4729-492d-a0cc-475b3739f080" providerId="ADAL" clId="{D9E1A64F-BE66-C146-9B04-295F6DBD9CC3}" dt="2022-05-02T04:48:26.849" v="6553"/>
          <ac:spMkLst>
            <pc:docMk/>
            <pc:sldMk cId="3462868379" sldId="312"/>
            <ac:spMk id="14" creationId="{B0CF20C9-91CA-2349-930E-08E0E2577A6A}"/>
          </ac:spMkLst>
        </pc:spChg>
        <pc:picChg chg="add mod">
          <ac:chgData name="표세종" userId="27b21700-4729-492d-a0cc-475b3739f080" providerId="ADAL" clId="{D9E1A64F-BE66-C146-9B04-295F6DBD9CC3}" dt="2022-05-02T04:44:55.530" v="6301" actId="1076"/>
          <ac:picMkLst>
            <pc:docMk/>
            <pc:sldMk cId="3462868379" sldId="312"/>
            <ac:picMk id="12" creationId="{616B69B4-34AE-A163-0518-D62A95C14881}"/>
          </ac:picMkLst>
        </pc:picChg>
        <pc:picChg chg="add mod">
          <ac:chgData name="표세종" userId="27b21700-4729-492d-a0cc-475b3739f080" providerId="ADAL" clId="{D9E1A64F-BE66-C146-9B04-295F6DBD9CC3}" dt="2022-05-02T04:44:54.076" v="6300" actId="1076"/>
          <ac:picMkLst>
            <pc:docMk/>
            <pc:sldMk cId="3462868379" sldId="312"/>
            <ac:picMk id="15" creationId="{4019CEF8-AE2D-6A0E-10DB-8BCD53EFE190}"/>
          </ac:picMkLst>
        </pc:picChg>
      </pc:sldChg>
      <pc:sldChg chg="delSp modSp add mod">
        <pc:chgData name="표세종" userId="27b21700-4729-492d-a0cc-475b3739f080" providerId="ADAL" clId="{D9E1A64F-BE66-C146-9B04-295F6DBD9CC3}" dt="2022-05-02T04:52:58.890" v="7253" actId="20577"/>
        <pc:sldMkLst>
          <pc:docMk/>
          <pc:sldMk cId="1351381726" sldId="313"/>
        </pc:sldMkLst>
        <pc:spChg chg="mod">
          <ac:chgData name="표세종" userId="27b21700-4729-492d-a0cc-475b3739f080" providerId="ADAL" clId="{D9E1A64F-BE66-C146-9B04-295F6DBD9CC3}" dt="2022-05-02T04:52:58.890" v="7253" actId="20577"/>
          <ac:spMkLst>
            <pc:docMk/>
            <pc:sldMk cId="1351381726" sldId="313"/>
            <ac:spMk id="13" creationId="{D1A93D9F-BD76-581E-A22D-AF103726D844}"/>
          </ac:spMkLst>
        </pc:spChg>
        <pc:spChg chg="mod">
          <ac:chgData name="표세종" userId="27b21700-4729-492d-a0cc-475b3739f080" providerId="ADAL" clId="{D9E1A64F-BE66-C146-9B04-295F6DBD9CC3}" dt="2022-05-02T04:48:30.598" v="6554"/>
          <ac:spMkLst>
            <pc:docMk/>
            <pc:sldMk cId="1351381726" sldId="313"/>
            <ac:spMk id="14" creationId="{B0CF20C9-91CA-2349-930E-08E0E2577A6A}"/>
          </ac:spMkLst>
        </pc:spChg>
        <pc:picChg chg="del">
          <ac:chgData name="표세종" userId="27b21700-4729-492d-a0cc-475b3739f080" providerId="ADAL" clId="{D9E1A64F-BE66-C146-9B04-295F6DBD9CC3}" dt="2022-05-02T04:46:17.751" v="6316" actId="478"/>
          <ac:picMkLst>
            <pc:docMk/>
            <pc:sldMk cId="1351381726" sldId="313"/>
            <ac:picMk id="12" creationId="{616B69B4-34AE-A163-0518-D62A95C14881}"/>
          </ac:picMkLst>
        </pc:picChg>
        <pc:picChg chg="del">
          <ac:chgData name="표세종" userId="27b21700-4729-492d-a0cc-475b3739f080" providerId="ADAL" clId="{D9E1A64F-BE66-C146-9B04-295F6DBD9CC3}" dt="2022-05-02T04:46:18.167" v="6317" actId="478"/>
          <ac:picMkLst>
            <pc:docMk/>
            <pc:sldMk cId="1351381726" sldId="313"/>
            <ac:picMk id="15" creationId="{4019CEF8-AE2D-6A0E-10DB-8BCD53EFE190}"/>
          </ac:picMkLst>
        </pc:picChg>
      </pc:sldChg>
      <pc:sldChg chg="addSp modSp add mod">
        <pc:chgData name="표세종" userId="27b21700-4729-492d-a0cc-475b3739f080" providerId="ADAL" clId="{D9E1A64F-BE66-C146-9B04-295F6DBD9CC3}" dt="2022-05-02T05:13:32.173" v="9233" actId="20577"/>
        <pc:sldMkLst>
          <pc:docMk/>
          <pc:sldMk cId="2175814439" sldId="314"/>
        </pc:sldMkLst>
        <pc:spChg chg="mod">
          <ac:chgData name="표세종" userId="27b21700-4729-492d-a0cc-475b3739f080" providerId="ADAL" clId="{D9E1A64F-BE66-C146-9B04-295F6DBD9CC3}" dt="2022-05-02T04:57:03.525" v="7728" actId="1076"/>
          <ac:spMkLst>
            <pc:docMk/>
            <pc:sldMk cId="2175814439" sldId="314"/>
            <ac:spMk id="13" creationId="{D1A93D9F-BD76-581E-A22D-AF103726D844}"/>
          </ac:spMkLst>
        </pc:spChg>
        <pc:spChg chg="mod">
          <ac:chgData name="표세종" userId="27b21700-4729-492d-a0cc-475b3739f080" providerId="ADAL" clId="{D9E1A64F-BE66-C146-9B04-295F6DBD9CC3}" dt="2022-05-02T05:13:32.173" v="9233" actId="20577"/>
          <ac:spMkLst>
            <pc:docMk/>
            <pc:sldMk cId="2175814439" sldId="314"/>
            <ac:spMk id="14" creationId="{B0CF20C9-91CA-2349-930E-08E0E2577A6A}"/>
          </ac:spMkLst>
        </pc:spChg>
        <pc:picChg chg="add mod">
          <ac:chgData name="표세종" userId="27b21700-4729-492d-a0cc-475b3739f080" providerId="ADAL" clId="{D9E1A64F-BE66-C146-9B04-295F6DBD9CC3}" dt="2022-05-02T04:53:35.099" v="7269" actId="1076"/>
          <ac:picMkLst>
            <pc:docMk/>
            <pc:sldMk cId="2175814439" sldId="314"/>
            <ac:picMk id="11" creationId="{847AEFFC-B0DE-0729-1C55-4BA199CF0B81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5:13:28.688" v="9228" actId="20577"/>
        <pc:sldMkLst>
          <pc:docMk/>
          <pc:sldMk cId="2611976609" sldId="315"/>
        </pc:sldMkLst>
        <pc:spChg chg="add del mod">
          <ac:chgData name="표세종" userId="27b21700-4729-492d-a0cc-475b3739f080" providerId="ADAL" clId="{D9E1A64F-BE66-C146-9B04-295F6DBD9CC3}" dt="2022-05-02T05:04:05.446" v="8394" actId="478"/>
          <ac:spMkLst>
            <pc:docMk/>
            <pc:sldMk cId="2611976609" sldId="315"/>
            <ac:spMk id="2" creationId="{5DE5516A-988E-51AC-F9DE-E297475FB1EE}"/>
          </ac:spMkLst>
        </pc:spChg>
        <pc:spChg chg="add mod">
          <ac:chgData name="표세종" userId="27b21700-4729-492d-a0cc-475b3739f080" providerId="ADAL" clId="{D9E1A64F-BE66-C146-9B04-295F6DBD9CC3}" dt="2022-05-02T05:04:09.898" v="8396" actId="1076"/>
          <ac:spMkLst>
            <pc:docMk/>
            <pc:sldMk cId="2611976609" sldId="315"/>
            <ac:spMk id="9" creationId="{EB3AC6C2-5262-D907-341F-85086E7EDEC3}"/>
          </ac:spMkLst>
        </pc:spChg>
        <pc:spChg chg="del">
          <ac:chgData name="표세종" userId="27b21700-4729-492d-a0cc-475b3739f080" providerId="ADAL" clId="{D9E1A64F-BE66-C146-9B04-295F6DBD9CC3}" dt="2022-05-02T05:01:41.229" v="7782" actId="478"/>
          <ac:spMkLst>
            <pc:docMk/>
            <pc:sldMk cId="2611976609" sldId="315"/>
            <ac:spMk id="10" creationId="{96D8CBE1-943F-588D-90D9-889304909B52}"/>
          </ac:spMkLst>
        </pc:spChg>
        <pc:spChg chg="mod">
          <ac:chgData name="표세종" userId="27b21700-4729-492d-a0cc-475b3739f080" providerId="ADAL" clId="{D9E1A64F-BE66-C146-9B04-295F6DBD9CC3}" dt="2022-05-02T05:12:58.179" v="9223" actId="20577"/>
          <ac:spMkLst>
            <pc:docMk/>
            <pc:sldMk cId="2611976609" sldId="315"/>
            <ac:spMk id="13" creationId="{D1A93D9F-BD76-581E-A22D-AF103726D844}"/>
          </ac:spMkLst>
        </pc:spChg>
        <pc:spChg chg="mod">
          <ac:chgData name="표세종" userId="27b21700-4729-492d-a0cc-475b3739f080" providerId="ADAL" clId="{D9E1A64F-BE66-C146-9B04-295F6DBD9CC3}" dt="2022-05-02T05:13:28.688" v="9228" actId="20577"/>
          <ac:spMkLst>
            <pc:docMk/>
            <pc:sldMk cId="2611976609" sldId="315"/>
            <ac:spMk id="14" creationId="{B0CF20C9-91CA-2349-930E-08E0E2577A6A}"/>
          </ac:spMkLst>
        </pc:spChg>
        <pc:picChg chg="add mod">
          <ac:chgData name="표세종" userId="27b21700-4729-492d-a0cc-475b3739f080" providerId="ADAL" clId="{D9E1A64F-BE66-C146-9B04-295F6DBD9CC3}" dt="2022-05-02T05:04:06.760" v="8395" actId="1076"/>
          <ac:picMkLst>
            <pc:docMk/>
            <pc:sldMk cId="2611976609" sldId="315"/>
            <ac:picMk id="3" creationId="{660C392A-CE7C-541A-1A8E-C3E53E36BBEE}"/>
          </ac:picMkLst>
        </pc:picChg>
        <pc:picChg chg="del">
          <ac:chgData name="표세종" userId="27b21700-4729-492d-a0cc-475b3739f080" providerId="ADAL" clId="{D9E1A64F-BE66-C146-9B04-295F6DBD9CC3}" dt="2022-05-02T04:57:08.851" v="7730" actId="478"/>
          <ac:picMkLst>
            <pc:docMk/>
            <pc:sldMk cId="2611976609" sldId="315"/>
            <ac:picMk id="11" creationId="{847AEFFC-B0DE-0729-1C55-4BA199CF0B81}"/>
          </ac:picMkLst>
        </pc:picChg>
        <pc:picChg chg="add del mod">
          <ac:chgData name="표세종" userId="27b21700-4729-492d-a0cc-475b3739f080" providerId="ADAL" clId="{D9E1A64F-BE66-C146-9B04-295F6DBD9CC3}" dt="2022-05-02T05:04:04.356" v="8393" actId="478"/>
          <ac:picMkLst>
            <pc:docMk/>
            <pc:sldMk cId="2611976609" sldId="315"/>
            <ac:picMk id="12" creationId="{C4AA7465-DD33-79BF-AC11-EC04EC0843E2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5:15:44.355" v="9518" actId="20577"/>
        <pc:sldMkLst>
          <pc:docMk/>
          <pc:sldMk cId="23567250" sldId="316"/>
        </pc:sldMkLst>
        <pc:spChg chg="mod">
          <ac:chgData name="표세종" userId="27b21700-4729-492d-a0cc-475b3739f080" providerId="ADAL" clId="{D9E1A64F-BE66-C146-9B04-295F6DBD9CC3}" dt="2022-05-02T05:15:44.355" v="9518" actId="20577"/>
          <ac:spMkLst>
            <pc:docMk/>
            <pc:sldMk cId="23567250" sldId="316"/>
            <ac:spMk id="11" creationId="{6A4D5197-13AA-3448-9B76-49BE9BAC80C6}"/>
          </ac:spMkLst>
        </pc:spChg>
        <pc:spChg chg="mod">
          <ac:chgData name="표세종" userId="27b21700-4729-492d-a0cc-475b3739f080" providerId="ADAL" clId="{D9E1A64F-BE66-C146-9B04-295F6DBD9CC3}" dt="2022-05-02T05:12:28.009" v="9123" actId="20577"/>
          <ac:spMkLst>
            <pc:docMk/>
            <pc:sldMk cId="23567250" sldId="316"/>
            <ac:spMk id="14" creationId="{B0CF20C9-91CA-2349-930E-08E0E2577A6A}"/>
          </ac:spMkLst>
        </pc:spChg>
        <pc:picChg chg="del">
          <ac:chgData name="표세종" userId="27b21700-4729-492d-a0cc-475b3739f080" providerId="ADAL" clId="{D9E1A64F-BE66-C146-9B04-295F6DBD9CC3}" dt="2022-05-02T05:13:47.824" v="9234" actId="478"/>
          <ac:picMkLst>
            <pc:docMk/>
            <pc:sldMk cId="23567250" sldId="316"/>
            <ac:picMk id="10" creationId="{9002992D-1690-197D-23A2-E0C2ACDD353F}"/>
          </ac:picMkLst>
        </pc:picChg>
        <pc:picChg chg="add mod">
          <ac:chgData name="표세종" userId="27b21700-4729-492d-a0cc-475b3739f080" providerId="ADAL" clId="{D9E1A64F-BE66-C146-9B04-295F6DBD9CC3}" dt="2022-05-02T05:14:16.782" v="9240" actId="1076"/>
          <ac:picMkLst>
            <pc:docMk/>
            <pc:sldMk cId="23567250" sldId="316"/>
            <ac:picMk id="13" creationId="{B76CE9E5-A79C-866A-C440-99362F1A6B3F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5:18:15.733" v="9990"/>
        <pc:sldMkLst>
          <pc:docMk/>
          <pc:sldMk cId="3712623892" sldId="317"/>
        </pc:sldMkLst>
        <pc:spChg chg="mod">
          <ac:chgData name="표세종" userId="27b21700-4729-492d-a0cc-475b3739f080" providerId="ADAL" clId="{D9E1A64F-BE66-C146-9B04-295F6DBD9CC3}" dt="2022-05-02T05:18:08.814" v="9988" actId="20577"/>
          <ac:spMkLst>
            <pc:docMk/>
            <pc:sldMk cId="3712623892" sldId="317"/>
            <ac:spMk id="11" creationId="{6A4D5197-13AA-3448-9B76-49BE9BAC80C6}"/>
          </ac:spMkLst>
        </pc:spChg>
        <pc:spChg chg="mod">
          <ac:chgData name="표세종" userId="27b21700-4729-492d-a0cc-475b3739f080" providerId="ADAL" clId="{D9E1A64F-BE66-C146-9B04-295F6DBD9CC3}" dt="2022-05-02T05:16:29.400" v="9555" actId="20577"/>
          <ac:spMkLst>
            <pc:docMk/>
            <pc:sldMk cId="3712623892" sldId="317"/>
            <ac:spMk id="14" creationId="{B0CF20C9-91CA-2349-930E-08E0E2577A6A}"/>
          </ac:spMkLst>
        </pc:spChg>
        <pc:picChg chg="del">
          <ac:chgData name="표세종" userId="27b21700-4729-492d-a0cc-475b3739f080" providerId="ADAL" clId="{D9E1A64F-BE66-C146-9B04-295F6DBD9CC3}" dt="2022-05-02T05:16:11.214" v="9521" actId="478"/>
          <ac:picMkLst>
            <pc:docMk/>
            <pc:sldMk cId="3712623892" sldId="317"/>
            <ac:picMk id="13" creationId="{B76CE9E5-A79C-866A-C440-99362F1A6B3F}"/>
          </ac:picMkLst>
        </pc:picChg>
        <pc:picChg chg="add mod">
          <ac:chgData name="표세종" userId="27b21700-4729-492d-a0cc-475b3739f080" providerId="ADAL" clId="{D9E1A64F-BE66-C146-9B04-295F6DBD9CC3}" dt="2022-05-02T05:16:15.638" v="9523" actId="1076"/>
          <ac:picMkLst>
            <pc:docMk/>
            <pc:sldMk cId="3712623892" sldId="317"/>
            <ac:picMk id="15" creationId="{B2641954-5F0F-39E1-DFB4-2850C0D89181}"/>
          </ac:picMkLst>
        </pc:picChg>
        <pc:picChg chg="add del mod">
          <ac:chgData name="표세종" userId="27b21700-4729-492d-a0cc-475b3739f080" providerId="ADAL" clId="{D9E1A64F-BE66-C146-9B04-295F6DBD9CC3}" dt="2022-05-02T05:18:15.733" v="9990"/>
          <ac:picMkLst>
            <pc:docMk/>
            <pc:sldMk cId="3712623892" sldId="317"/>
            <ac:picMk id="17" creationId="{5B21D3F6-3D21-69E6-1E34-543920DF9AA2}"/>
          </ac:picMkLst>
        </pc:picChg>
      </pc:sldChg>
      <pc:sldChg chg="add del">
        <pc:chgData name="표세종" userId="27b21700-4729-492d-a0cc-475b3739f080" providerId="ADAL" clId="{D9E1A64F-BE66-C146-9B04-295F6DBD9CC3}" dt="2022-05-02T05:18:19.096" v="9992" actId="2696"/>
        <pc:sldMkLst>
          <pc:docMk/>
          <pc:sldMk cId="1162015620" sldId="318"/>
        </pc:sldMkLst>
      </pc:sldChg>
      <pc:sldChg chg="addSp delSp modSp add mod">
        <pc:chgData name="표세종" userId="27b21700-4729-492d-a0cc-475b3739f080" providerId="ADAL" clId="{D9E1A64F-BE66-C146-9B04-295F6DBD9CC3}" dt="2022-05-02T05:20:37.716" v="10375" actId="1076"/>
        <pc:sldMkLst>
          <pc:docMk/>
          <pc:sldMk cId="4166728126" sldId="319"/>
        </pc:sldMkLst>
        <pc:spChg chg="mod">
          <ac:chgData name="표세종" userId="27b21700-4729-492d-a0cc-475b3739f080" providerId="ADAL" clId="{D9E1A64F-BE66-C146-9B04-295F6DBD9CC3}" dt="2022-05-02T05:20:35.255" v="10374" actId="14100"/>
          <ac:spMkLst>
            <pc:docMk/>
            <pc:sldMk cId="4166728126" sldId="319"/>
            <ac:spMk id="11" creationId="{6A4D5197-13AA-3448-9B76-49BE9BAC80C6}"/>
          </ac:spMkLst>
        </pc:spChg>
        <pc:picChg chg="add mod">
          <ac:chgData name="표세종" userId="27b21700-4729-492d-a0cc-475b3739f080" providerId="ADAL" clId="{D9E1A64F-BE66-C146-9B04-295F6DBD9CC3}" dt="2022-05-02T05:20:37.716" v="10375" actId="1076"/>
          <ac:picMkLst>
            <pc:docMk/>
            <pc:sldMk cId="4166728126" sldId="319"/>
            <ac:picMk id="13" creationId="{28B69218-85B0-9E84-1A59-A792265B7EF5}"/>
          </ac:picMkLst>
        </pc:picChg>
        <pc:picChg chg="del">
          <ac:chgData name="표세종" userId="27b21700-4729-492d-a0cc-475b3739f080" providerId="ADAL" clId="{D9E1A64F-BE66-C146-9B04-295F6DBD9CC3}" dt="2022-05-02T05:18:26.735" v="9993" actId="478"/>
          <ac:picMkLst>
            <pc:docMk/>
            <pc:sldMk cId="4166728126" sldId="319"/>
            <ac:picMk id="15" creationId="{B2641954-5F0F-39E1-DFB4-2850C0D89181}"/>
          </ac:picMkLst>
        </pc:picChg>
      </pc:sldChg>
      <pc:sldChg chg="addSp delSp modSp add mod">
        <pc:chgData name="표세종" userId="27b21700-4729-492d-a0cc-475b3739f080" providerId="ADAL" clId="{D9E1A64F-BE66-C146-9B04-295F6DBD9CC3}" dt="2022-05-02T05:23:49.899" v="10767" actId="1076"/>
        <pc:sldMkLst>
          <pc:docMk/>
          <pc:sldMk cId="2612482764" sldId="320"/>
        </pc:sldMkLst>
        <pc:spChg chg="mod">
          <ac:chgData name="표세종" userId="27b21700-4729-492d-a0cc-475b3739f080" providerId="ADAL" clId="{D9E1A64F-BE66-C146-9B04-295F6DBD9CC3}" dt="2022-05-02T05:23:30.183" v="10758" actId="1076"/>
          <ac:spMkLst>
            <pc:docMk/>
            <pc:sldMk cId="2612482764" sldId="320"/>
            <ac:spMk id="11" creationId="{6A4D5197-13AA-3448-9B76-49BE9BAC80C6}"/>
          </ac:spMkLst>
        </pc:spChg>
        <pc:spChg chg="del">
          <ac:chgData name="표세종" userId="27b21700-4729-492d-a0cc-475b3739f080" providerId="ADAL" clId="{D9E1A64F-BE66-C146-9B04-295F6DBD9CC3}" dt="2022-05-02T05:23:00.485" v="10752" actId="478"/>
          <ac:spMkLst>
            <pc:docMk/>
            <pc:sldMk cId="2612482764" sldId="320"/>
            <ac:spMk id="12" creationId="{90692019-A879-DD4D-C432-0228F46B3E0B}"/>
          </ac:spMkLst>
        </pc:spChg>
        <pc:spChg chg="mod">
          <ac:chgData name="표세종" userId="27b21700-4729-492d-a0cc-475b3739f080" providerId="ADAL" clId="{D9E1A64F-BE66-C146-9B04-295F6DBD9CC3}" dt="2022-05-02T05:21:07.325" v="10438" actId="20577"/>
          <ac:spMkLst>
            <pc:docMk/>
            <pc:sldMk cId="2612482764" sldId="320"/>
            <ac:spMk id="14" creationId="{B0CF20C9-91CA-2349-930E-08E0E2577A6A}"/>
          </ac:spMkLst>
        </pc:spChg>
        <pc:spChg chg="add del mod">
          <ac:chgData name="표세종" userId="27b21700-4729-492d-a0cc-475b3739f080" providerId="ADAL" clId="{D9E1A64F-BE66-C146-9B04-295F6DBD9CC3}" dt="2022-05-02T05:23:30.918" v="10760"/>
          <ac:spMkLst>
            <pc:docMk/>
            <pc:sldMk cId="2612482764" sldId="320"/>
            <ac:spMk id="18" creationId="{6DB6E2F4-8AE3-4C12-F4A1-D86E3F9A07B9}"/>
          </ac:spMkLst>
        </pc:spChg>
        <pc:spChg chg="add del mod">
          <ac:chgData name="표세종" userId="27b21700-4729-492d-a0cc-475b3739f080" providerId="ADAL" clId="{D9E1A64F-BE66-C146-9B04-295F6DBD9CC3}" dt="2022-05-02T05:23:30.918" v="10760"/>
          <ac:spMkLst>
            <pc:docMk/>
            <pc:sldMk cId="2612482764" sldId="320"/>
            <ac:spMk id="19" creationId="{9E312855-A096-B53F-820C-9B246468CB71}"/>
          </ac:spMkLst>
        </pc:spChg>
        <pc:spChg chg="add del mod">
          <ac:chgData name="표세종" userId="27b21700-4729-492d-a0cc-475b3739f080" providerId="ADAL" clId="{D9E1A64F-BE66-C146-9B04-295F6DBD9CC3}" dt="2022-05-02T05:23:30.918" v="10760"/>
          <ac:spMkLst>
            <pc:docMk/>
            <pc:sldMk cId="2612482764" sldId="320"/>
            <ac:spMk id="20" creationId="{D51F9B58-4ECB-C4C3-E75F-242B274CD538}"/>
          </ac:spMkLst>
        </pc:spChg>
        <pc:spChg chg="add del mod">
          <ac:chgData name="표세종" userId="27b21700-4729-492d-a0cc-475b3739f080" providerId="ADAL" clId="{D9E1A64F-BE66-C146-9B04-295F6DBD9CC3}" dt="2022-05-02T05:23:30.918" v="10760"/>
          <ac:spMkLst>
            <pc:docMk/>
            <pc:sldMk cId="2612482764" sldId="320"/>
            <ac:spMk id="23" creationId="{5AE803E8-73F8-6AB0-F835-212FB87D01F8}"/>
          </ac:spMkLst>
        </pc:spChg>
        <pc:spChg chg="add del mod">
          <ac:chgData name="표세종" userId="27b21700-4729-492d-a0cc-475b3739f080" providerId="ADAL" clId="{D9E1A64F-BE66-C146-9B04-295F6DBD9CC3}" dt="2022-05-02T05:23:30.918" v="10760"/>
          <ac:spMkLst>
            <pc:docMk/>
            <pc:sldMk cId="2612482764" sldId="320"/>
            <ac:spMk id="24" creationId="{8225C7F9-6E53-E7C3-36D5-F4122C73FA80}"/>
          </ac:spMkLst>
        </pc:spChg>
        <pc:spChg chg="add mod">
          <ac:chgData name="표세종" userId="27b21700-4729-492d-a0cc-475b3739f080" providerId="ADAL" clId="{D9E1A64F-BE66-C146-9B04-295F6DBD9CC3}" dt="2022-05-02T05:23:31.614" v="10761"/>
          <ac:spMkLst>
            <pc:docMk/>
            <pc:sldMk cId="2612482764" sldId="320"/>
            <ac:spMk id="27" creationId="{DBF5572D-D00D-3241-2587-2541F0FFDA5B}"/>
          </ac:spMkLst>
        </pc:spChg>
        <pc:spChg chg="add mod">
          <ac:chgData name="표세종" userId="27b21700-4729-492d-a0cc-475b3739f080" providerId="ADAL" clId="{D9E1A64F-BE66-C146-9B04-295F6DBD9CC3}" dt="2022-05-02T05:23:31.614" v="10761"/>
          <ac:spMkLst>
            <pc:docMk/>
            <pc:sldMk cId="2612482764" sldId="320"/>
            <ac:spMk id="28" creationId="{0FE6426F-8649-B36F-B9D4-3CF897557E06}"/>
          </ac:spMkLst>
        </pc:spChg>
        <pc:spChg chg="add mod">
          <ac:chgData name="표세종" userId="27b21700-4729-492d-a0cc-475b3739f080" providerId="ADAL" clId="{D9E1A64F-BE66-C146-9B04-295F6DBD9CC3}" dt="2022-05-02T05:23:31.614" v="10761"/>
          <ac:spMkLst>
            <pc:docMk/>
            <pc:sldMk cId="2612482764" sldId="320"/>
            <ac:spMk id="29" creationId="{9C260275-BCBD-4E59-9821-FACBB2E3854A}"/>
          </ac:spMkLst>
        </pc:spChg>
        <pc:spChg chg="add mod">
          <ac:chgData name="표세종" userId="27b21700-4729-492d-a0cc-475b3739f080" providerId="ADAL" clId="{D9E1A64F-BE66-C146-9B04-295F6DBD9CC3}" dt="2022-05-02T05:23:31.614" v="10761"/>
          <ac:spMkLst>
            <pc:docMk/>
            <pc:sldMk cId="2612482764" sldId="320"/>
            <ac:spMk id="32" creationId="{B85B1B91-20B8-07A8-3E68-5EAB43783069}"/>
          </ac:spMkLst>
        </pc:spChg>
        <pc:spChg chg="add mod">
          <ac:chgData name="표세종" userId="27b21700-4729-492d-a0cc-475b3739f080" providerId="ADAL" clId="{D9E1A64F-BE66-C146-9B04-295F6DBD9CC3}" dt="2022-05-02T05:23:31.614" v="10761"/>
          <ac:spMkLst>
            <pc:docMk/>
            <pc:sldMk cId="2612482764" sldId="320"/>
            <ac:spMk id="33" creationId="{80AAE07D-BEC3-3CC3-E8BD-7A287E338D4A}"/>
          </ac:spMkLst>
        </pc:spChg>
        <pc:grpChg chg="add mod">
          <ac:chgData name="표세종" userId="27b21700-4729-492d-a0cc-475b3739f080" providerId="ADAL" clId="{D9E1A64F-BE66-C146-9B04-295F6DBD9CC3}" dt="2022-05-02T05:23:49.899" v="10767" actId="1076"/>
          <ac:grpSpMkLst>
            <pc:docMk/>
            <pc:sldMk cId="2612482764" sldId="320"/>
            <ac:grpSpMk id="2" creationId="{337505DB-3CA6-F47C-5E28-3DE60628CA06}"/>
          </ac:grpSpMkLst>
        </pc:grpChg>
        <pc:grpChg chg="mod">
          <ac:chgData name="표세종" userId="27b21700-4729-492d-a0cc-475b3739f080" providerId="ADAL" clId="{D9E1A64F-BE66-C146-9B04-295F6DBD9CC3}" dt="2022-05-02T05:23:28.453" v="10757" actId="1076"/>
          <ac:grpSpMkLst>
            <pc:docMk/>
            <pc:sldMk cId="2612482764" sldId="320"/>
            <ac:grpSpMk id="4" creationId="{3BBF9789-EF27-2D4E-B2DE-6056E3E8B73E}"/>
          </ac:grpSpMkLst>
        </pc:grpChg>
        <pc:picChg chg="del">
          <ac:chgData name="표세종" userId="27b21700-4729-492d-a0cc-475b3739f080" providerId="ADAL" clId="{D9E1A64F-BE66-C146-9B04-295F6DBD9CC3}" dt="2022-05-02T05:20:53.770" v="10377" actId="478"/>
          <ac:picMkLst>
            <pc:docMk/>
            <pc:sldMk cId="2612482764" sldId="320"/>
            <ac:picMk id="13" creationId="{28B69218-85B0-9E84-1A59-A792265B7EF5}"/>
          </ac:picMkLst>
        </pc:picChg>
        <pc:picChg chg="add del mod">
          <ac:chgData name="표세종" userId="27b21700-4729-492d-a0cc-475b3739f080" providerId="ADAL" clId="{D9E1A64F-BE66-C146-9B04-295F6DBD9CC3}" dt="2022-05-02T05:23:30.918" v="10760"/>
          <ac:picMkLst>
            <pc:docMk/>
            <pc:sldMk cId="2612482764" sldId="320"/>
            <ac:picMk id="15" creationId="{9700DE35-713D-AA64-B4A0-2D230D409131}"/>
          </ac:picMkLst>
        </pc:picChg>
        <pc:picChg chg="add mod">
          <ac:chgData name="표세종" userId="27b21700-4729-492d-a0cc-475b3739f080" providerId="ADAL" clId="{D9E1A64F-BE66-C146-9B04-295F6DBD9CC3}" dt="2022-05-02T05:23:46.153" v="10766" actId="1076"/>
          <ac:picMkLst>
            <pc:docMk/>
            <pc:sldMk cId="2612482764" sldId="320"/>
            <ac:picMk id="25" creationId="{6009FF2A-F8D6-892E-7462-719065A61907}"/>
          </ac:picMkLst>
        </pc:picChg>
        <pc:cxnChg chg="add del mod">
          <ac:chgData name="표세종" userId="27b21700-4729-492d-a0cc-475b3739f080" providerId="ADAL" clId="{D9E1A64F-BE66-C146-9B04-295F6DBD9CC3}" dt="2022-05-02T05:23:30.918" v="10760"/>
          <ac:cxnSpMkLst>
            <pc:docMk/>
            <pc:sldMk cId="2612482764" sldId="320"/>
            <ac:cxnSpMk id="17" creationId="{86F005BA-0A1B-E0AF-931F-93F2791CD355}"/>
          </ac:cxnSpMkLst>
        </pc:cxnChg>
        <pc:cxnChg chg="add del mod">
          <ac:chgData name="표세종" userId="27b21700-4729-492d-a0cc-475b3739f080" providerId="ADAL" clId="{D9E1A64F-BE66-C146-9B04-295F6DBD9CC3}" dt="2022-05-02T05:23:30.918" v="10760"/>
          <ac:cxnSpMkLst>
            <pc:docMk/>
            <pc:sldMk cId="2612482764" sldId="320"/>
            <ac:cxnSpMk id="21" creationId="{2F880981-2A37-4C8E-A354-E13B5DCC5E3B}"/>
          </ac:cxnSpMkLst>
        </pc:cxnChg>
        <pc:cxnChg chg="add del mod">
          <ac:chgData name="표세종" userId="27b21700-4729-492d-a0cc-475b3739f080" providerId="ADAL" clId="{D9E1A64F-BE66-C146-9B04-295F6DBD9CC3}" dt="2022-05-02T05:23:30.918" v="10760"/>
          <ac:cxnSpMkLst>
            <pc:docMk/>
            <pc:sldMk cId="2612482764" sldId="320"/>
            <ac:cxnSpMk id="22" creationId="{04658AA1-2D34-22E8-2852-4C30AB50EC6D}"/>
          </ac:cxnSpMkLst>
        </pc:cxnChg>
        <pc:cxnChg chg="add mod">
          <ac:chgData name="표세종" userId="27b21700-4729-492d-a0cc-475b3739f080" providerId="ADAL" clId="{D9E1A64F-BE66-C146-9B04-295F6DBD9CC3}" dt="2022-05-02T05:23:31.614" v="10761"/>
          <ac:cxnSpMkLst>
            <pc:docMk/>
            <pc:sldMk cId="2612482764" sldId="320"/>
            <ac:cxnSpMk id="26" creationId="{933F6A40-FBF6-8FBD-DAC2-367C5DFB6F0B}"/>
          </ac:cxnSpMkLst>
        </pc:cxnChg>
        <pc:cxnChg chg="add mod">
          <ac:chgData name="표세종" userId="27b21700-4729-492d-a0cc-475b3739f080" providerId="ADAL" clId="{D9E1A64F-BE66-C146-9B04-295F6DBD9CC3}" dt="2022-05-02T05:23:31.614" v="10761"/>
          <ac:cxnSpMkLst>
            <pc:docMk/>
            <pc:sldMk cId="2612482764" sldId="320"/>
            <ac:cxnSpMk id="30" creationId="{4A7E8A36-ABCD-286C-AF4E-A7322695ACE8}"/>
          </ac:cxnSpMkLst>
        </pc:cxnChg>
        <pc:cxnChg chg="add mod">
          <ac:chgData name="표세종" userId="27b21700-4729-492d-a0cc-475b3739f080" providerId="ADAL" clId="{D9E1A64F-BE66-C146-9B04-295F6DBD9CC3}" dt="2022-05-02T05:23:31.614" v="10761"/>
          <ac:cxnSpMkLst>
            <pc:docMk/>
            <pc:sldMk cId="2612482764" sldId="320"/>
            <ac:cxnSpMk id="31" creationId="{954632F3-0B71-3FB5-D567-3E1554D02386}"/>
          </ac:cxnSpMkLst>
        </pc:cxnChg>
      </pc:sldChg>
    </pc:docChg>
  </pc:docChgLst>
  <pc:docChgLst>
    <pc:chgData name="표세종" userId="27b21700-4729-492d-a0cc-475b3739f080" providerId="ADAL" clId="{EF5B9AFD-9394-B145-AB2C-02C02B3A2324}"/>
    <pc:docChg chg="undo custSel addSld delSld modSld">
      <pc:chgData name="표세종" userId="27b21700-4729-492d-a0cc-475b3739f080" providerId="ADAL" clId="{EF5B9AFD-9394-B145-AB2C-02C02B3A2324}" dt="2022-11-20T11:26:37.468" v="1255"/>
      <pc:docMkLst>
        <pc:docMk/>
      </pc:docMkLst>
      <pc:sldChg chg="modNotesTx">
        <pc:chgData name="표세종" userId="27b21700-4729-492d-a0cc-475b3739f080" providerId="ADAL" clId="{EF5B9AFD-9394-B145-AB2C-02C02B3A2324}" dt="2022-11-20T11:26:37.468" v="1255"/>
        <pc:sldMkLst>
          <pc:docMk/>
          <pc:sldMk cId="2817250323" sldId="335"/>
        </pc:sldMkLst>
      </pc:sldChg>
      <pc:sldChg chg="modSp mod">
        <pc:chgData name="표세종" userId="27b21700-4729-492d-a0cc-475b3739f080" providerId="ADAL" clId="{EF5B9AFD-9394-B145-AB2C-02C02B3A2324}" dt="2022-11-08T14:19:22.129" v="969" actId="20577"/>
        <pc:sldMkLst>
          <pc:docMk/>
          <pc:sldMk cId="92672570" sldId="363"/>
        </pc:sldMkLst>
        <pc:graphicFrameChg chg="modGraphic">
          <ac:chgData name="표세종" userId="27b21700-4729-492d-a0cc-475b3739f080" providerId="ADAL" clId="{EF5B9AFD-9394-B145-AB2C-02C02B3A2324}" dt="2022-11-08T14:19:22.129" v="969" actId="20577"/>
          <ac:graphicFrameMkLst>
            <pc:docMk/>
            <pc:sldMk cId="92672570" sldId="363"/>
            <ac:graphicFrameMk id="2" creationId="{C46F2400-BA5D-F8AD-F817-01241AD6431E}"/>
          </ac:graphicFrameMkLst>
        </pc:graphicFrameChg>
        <pc:graphicFrameChg chg="modGraphic">
          <ac:chgData name="표세종" userId="27b21700-4729-492d-a0cc-475b3739f080" providerId="ADAL" clId="{EF5B9AFD-9394-B145-AB2C-02C02B3A2324}" dt="2022-11-08T14:17:48.521" v="914" actId="20577"/>
          <ac:graphicFrameMkLst>
            <pc:docMk/>
            <pc:sldMk cId="92672570" sldId="363"/>
            <ac:graphicFrameMk id="15" creationId="{EDF34605-29EB-9E1C-80C1-833C08278A76}"/>
          </ac:graphicFrameMkLst>
        </pc:graphicFrameChg>
      </pc:sldChg>
      <pc:sldChg chg="addSp delSp modSp mod">
        <pc:chgData name="표세종" userId="27b21700-4729-492d-a0cc-475b3739f080" providerId="ADAL" clId="{EF5B9AFD-9394-B145-AB2C-02C02B3A2324}" dt="2022-11-07T13:38:40.787" v="4" actId="1076"/>
        <pc:sldMkLst>
          <pc:docMk/>
          <pc:sldMk cId="2978428730" sldId="366"/>
        </pc:sldMkLst>
        <pc:picChg chg="add mod">
          <ac:chgData name="표세종" userId="27b21700-4729-492d-a0cc-475b3739f080" providerId="ADAL" clId="{EF5B9AFD-9394-B145-AB2C-02C02B3A2324}" dt="2022-11-07T13:38:40.787" v="4" actId="1076"/>
          <ac:picMkLst>
            <pc:docMk/>
            <pc:sldMk cId="2978428730" sldId="366"/>
            <ac:picMk id="3" creationId="{28554535-90C9-E99C-F981-800D8F1E1936}"/>
          </ac:picMkLst>
        </pc:picChg>
        <pc:picChg chg="del">
          <ac:chgData name="표세종" userId="27b21700-4729-492d-a0cc-475b3739f080" providerId="ADAL" clId="{EF5B9AFD-9394-B145-AB2C-02C02B3A2324}" dt="2022-11-07T13:38:28.188" v="0" actId="478"/>
          <ac:picMkLst>
            <pc:docMk/>
            <pc:sldMk cId="2978428730" sldId="366"/>
            <ac:picMk id="9" creationId="{42ED7AD3-3454-FA6C-1AB1-2FB607258936}"/>
          </ac:picMkLst>
        </pc:picChg>
      </pc:sldChg>
      <pc:sldChg chg="modSp mod">
        <pc:chgData name="표세종" userId="27b21700-4729-492d-a0cc-475b3739f080" providerId="ADAL" clId="{EF5B9AFD-9394-B145-AB2C-02C02B3A2324}" dt="2022-11-20T07:51:39.498" v="1242" actId="1076"/>
        <pc:sldMkLst>
          <pc:docMk/>
          <pc:sldMk cId="1517235587" sldId="369"/>
        </pc:sldMkLst>
        <pc:graphicFrameChg chg="mod">
          <ac:chgData name="표세종" userId="27b21700-4729-492d-a0cc-475b3739f080" providerId="ADAL" clId="{EF5B9AFD-9394-B145-AB2C-02C02B3A2324}" dt="2022-11-20T07:51:39.498" v="1242" actId="1076"/>
          <ac:graphicFrameMkLst>
            <pc:docMk/>
            <pc:sldMk cId="1517235587" sldId="369"/>
            <ac:graphicFrameMk id="29" creationId="{DDF9375A-7C04-C5CA-A04E-8A089EE28A3D}"/>
          </ac:graphicFrameMkLst>
        </pc:graphicFrameChg>
      </pc:sldChg>
      <pc:sldChg chg="addSp delSp modSp add del mod">
        <pc:chgData name="표세종" userId="27b21700-4729-492d-a0cc-475b3739f080" providerId="ADAL" clId="{EF5B9AFD-9394-B145-AB2C-02C02B3A2324}" dt="2022-11-08T14:27:36.858" v="1134" actId="2696"/>
        <pc:sldMkLst>
          <pc:docMk/>
          <pc:sldMk cId="3556236661" sldId="405"/>
        </pc:sldMkLst>
        <pc:spChg chg="del">
          <ac:chgData name="표세종" userId="27b21700-4729-492d-a0cc-475b3739f080" providerId="ADAL" clId="{EF5B9AFD-9394-B145-AB2C-02C02B3A2324}" dt="2022-11-08T13:34:22.989" v="111" actId="478"/>
          <ac:spMkLst>
            <pc:docMk/>
            <pc:sldMk cId="3556236661" sldId="405"/>
            <ac:spMk id="3" creationId="{0B85635C-457F-AE0C-563A-BEC22D3B836B}"/>
          </ac:spMkLst>
        </pc:spChg>
        <pc:spChg chg="add del mod">
          <ac:chgData name="표세종" userId="27b21700-4729-492d-a0cc-475b3739f080" providerId="ADAL" clId="{EF5B9AFD-9394-B145-AB2C-02C02B3A2324}" dt="2022-11-08T13:34:20.087" v="109" actId="478"/>
          <ac:spMkLst>
            <pc:docMk/>
            <pc:sldMk cId="3556236661" sldId="405"/>
            <ac:spMk id="10" creationId="{E4C607C1-0182-3730-9FDA-C5F875919A9A}"/>
          </ac:spMkLst>
        </pc:spChg>
        <pc:spChg chg="add mod">
          <ac:chgData name="표세종" userId="27b21700-4729-492d-a0cc-475b3739f080" providerId="ADAL" clId="{EF5B9AFD-9394-B145-AB2C-02C02B3A2324}" dt="2022-11-08T14:13:21.229" v="849" actId="1076"/>
          <ac:spMkLst>
            <pc:docMk/>
            <pc:sldMk cId="3556236661" sldId="405"/>
            <ac:spMk id="12" creationId="{9839D6B3-FF41-9E59-7F4A-7AA7CAE8DA03}"/>
          </ac:spMkLst>
        </pc:spChg>
        <pc:spChg chg="mod">
          <ac:chgData name="표세종" userId="27b21700-4729-492d-a0cc-475b3739f080" providerId="ADAL" clId="{EF5B9AFD-9394-B145-AB2C-02C02B3A2324}" dt="2022-11-08T13:34:34.900" v="135" actId="20577"/>
          <ac:spMkLst>
            <pc:docMk/>
            <pc:sldMk cId="3556236661" sldId="405"/>
            <ac:spMk id="14" creationId="{B0CF20C9-91CA-2349-930E-08E0E2577A6A}"/>
          </ac:spMkLst>
        </pc:spChg>
        <pc:spChg chg="add mod">
          <ac:chgData name="표세종" userId="27b21700-4729-492d-a0cc-475b3739f080" providerId="ADAL" clId="{EF5B9AFD-9394-B145-AB2C-02C02B3A2324}" dt="2022-11-08T14:13:18.651" v="848" actId="1035"/>
          <ac:spMkLst>
            <pc:docMk/>
            <pc:sldMk cId="3556236661" sldId="405"/>
            <ac:spMk id="17" creationId="{A61E9CC3-A77A-43A1-0F9D-F7FEA99C0680}"/>
          </ac:spMkLst>
        </pc:spChg>
        <pc:spChg chg="add mod">
          <ac:chgData name="표세종" userId="27b21700-4729-492d-a0cc-475b3739f080" providerId="ADAL" clId="{EF5B9AFD-9394-B145-AB2C-02C02B3A2324}" dt="2022-11-08T14:13:18.651" v="848" actId="1035"/>
          <ac:spMkLst>
            <pc:docMk/>
            <pc:sldMk cId="3556236661" sldId="405"/>
            <ac:spMk id="18" creationId="{1682959C-6E0A-890C-1977-DFD36600D373}"/>
          </ac:spMkLst>
        </pc:spChg>
        <pc:spChg chg="add mod">
          <ac:chgData name="표세종" userId="27b21700-4729-492d-a0cc-475b3739f080" providerId="ADAL" clId="{EF5B9AFD-9394-B145-AB2C-02C02B3A2324}" dt="2022-11-08T14:13:18.651" v="848" actId="1035"/>
          <ac:spMkLst>
            <pc:docMk/>
            <pc:sldMk cId="3556236661" sldId="405"/>
            <ac:spMk id="20" creationId="{CC1E88D1-C05E-809D-BC7A-6EA857FEAFF4}"/>
          </ac:spMkLst>
        </pc:spChg>
        <pc:spChg chg="add del mod">
          <ac:chgData name="표세종" userId="27b21700-4729-492d-a0cc-475b3739f080" providerId="ADAL" clId="{EF5B9AFD-9394-B145-AB2C-02C02B3A2324}" dt="2022-11-08T14:13:09.377" v="830"/>
          <ac:spMkLst>
            <pc:docMk/>
            <pc:sldMk cId="3556236661" sldId="405"/>
            <ac:spMk id="21" creationId="{EBEE99A2-B428-8F4C-3B9E-2EFB7CA6AEF0}"/>
          </ac:spMkLst>
        </pc:spChg>
        <pc:spChg chg="add mod">
          <ac:chgData name="표세종" userId="27b21700-4729-492d-a0cc-475b3739f080" providerId="ADAL" clId="{EF5B9AFD-9394-B145-AB2C-02C02B3A2324}" dt="2022-11-08T14:13:18.651" v="848" actId="1035"/>
          <ac:spMkLst>
            <pc:docMk/>
            <pc:sldMk cId="3556236661" sldId="405"/>
            <ac:spMk id="22" creationId="{ABBA3AE5-512B-3E70-D45A-AC94029AF34D}"/>
          </ac:spMkLst>
        </pc:spChg>
        <pc:graphicFrameChg chg="add del">
          <ac:chgData name="표세종" userId="27b21700-4729-492d-a0cc-475b3739f080" providerId="ADAL" clId="{EF5B9AFD-9394-B145-AB2C-02C02B3A2324}" dt="2022-11-08T13:34:24.642" v="112" actId="478"/>
          <ac:graphicFrameMkLst>
            <pc:docMk/>
            <pc:sldMk cId="3556236661" sldId="405"/>
            <ac:graphicFrameMk id="2" creationId="{C46F2400-BA5D-F8AD-F817-01241AD6431E}"/>
          </ac:graphicFrameMkLst>
        </pc:graphicFrameChg>
        <pc:graphicFrameChg chg="add del">
          <ac:chgData name="표세종" userId="27b21700-4729-492d-a0cc-475b3739f080" providerId="ADAL" clId="{EF5B9AFD-9394-B145-AB2C-02C02B3A2324}" dt="2022-11-08T13:34:26.093" v="113" actId="478"/>
          <ac:graphicFrameMkLst>
            <pc:docMk/>
            <pc:sldMk cId="3556236661" sldId="405"/>
            <ac:graphicFrameMk id="15" creationId="{EDF34605-29EB-9E1C-80C1-833C08278A76}"/>
          </ac:graphicFrameMkLst>
        </pc:graphicFrameChg>
        <pc:picChg chg="add mod">
          <ac:chgData name="표세종" userId="27b21700-4729-492d-a0cc-475b3739f080" providerId="ADAL" clId="{EF5B9AFD-9394-B145-AB2C-02C02B3A2324}" dt="2022-11-08T14:20:38.428" v="970" actId="1076"/>
          <ac:picMkLst>
            <pc:docMk/>
            <pc:sldMk cId="3556236661" sldId="405"/>
            <ac:picMk id="13" creationId="{13D3B85F-7F70-5E3D-866E-70AE0D29FF20}"/>
          </ac:picMkLst>
        </pc:picChg>
        <pc:picChg chg="add mod">
          <ac:chgData name="표세종" userId="27b21700-4729-492d-a0cc-475b3739f080" providerId="ADAL" clId="{EF5B9AFD-9394-B145-AB2C-02C02B3A2324}" dt="2022-11-08T14:13:18.651" v="848" actId="1035"/>
          <ac:picMkLst>
            <pc:docMk/>
            <pc:sldMk cId="3556236661" sldId="405"/>
            <ac:picMk id="19" creationId="{4FE13EA9-E4C6-E67B-DABA-BE6E13B7AC9A}"/>
          </ac:picMkLst>
        </pc:picChg>
      </pc:sldChg>
      <pc:sldChg chg="addSp delSp modSp add mod">
        <pc:chgData name="표세종" userId="27b21700-4729-492d-a0cc-475b3739f080" providerId="ADAL" clId="{EF5B9AFD-9394-B145-AB2C-02C02B3A2324}" dt="2022-11-20T05:39:23.051" v="1240" actId="113"/>
        <pc:sldMkLst>
          <pc:docMk/>
          <pc:sldMk cId="3844580234" sldId="406"/>
        </pc:sldMkLst>
        <pc:spChg chg="mod">
          <ac:chgData name="표세종" userId="27b21700-4729-492d-a0cc-475b3739f080" providerId="ADAL" clId="{EF5B9AFD-9394-B145-AB2C-02C02B3A2324}" dt="2022-11-08T14:32:18.305" v="1215" actId="20577"/>
          <ac:spMkLst>
            <pc:docMk/>
            <pc:sldMk cId="3844580234" sldId="406"/>
            <ac:spMk id="12" creationId="{9839D6B3-FF41-9E59-7F4A-7AA7CAE8DA03}"/>
          </ac:spMkLst>
        </pc:spChg>
        <pc:spChg chg="del">
          <ac:chgData name="표세종" userId="27b21700-4729-492d-a0cc-475b3739f080" providerId="ADAL" clId="{EF5B9AFD-9394-B145-AB2C-02C02B3A2324}" dt="2022-11-08T14:20:48.158" v="975" actId="478"/>
          <ac:spMkLst>
            <pc:docMk/>
            <pc:sldMk cId="3844580234" sldId="406"/>
            <ac:spMk id="17" creationId="{A61E9CC3-A77A-43A1-0F9D-F7FEA99C0680}"/>
          </ac:spMkLst>
        </pc:spChg>
        <pc:spChg chg="del">
          <ac:chgData name="표세종" userId="27b21700-4729-492d-a0cc-475b3739f080" providerId="ADAL" clId="{EF5B9AFD-9394-B145-AB2C-02C02B3A2324}" dt="2022-11-08T14:20:51.218" v="977" actId="478"/>
          <ac:spMkLst>
            <pc:docMk/>
            <pc:sldMk cId="3844580234" sldId="406"/>
            <ac:spMk id="18" creationId="{1682959C-6E0A-890C-1977-DFD36600D373}"/>
          </ac:spMkLst>
        </pc:spChg>
        <pc:spChg chg="del">
          <ac:chgData name="표세종" userId="27b21700-4729-492d-a0cc-475b3739f080" providerId="ADAL" clId="{EF5B9AFD-9394-B145-AB2C-02C02B3A2324}" dt="2022-11-08T14:20:49.204" v="976" actId="478"/>
          <ac:spMkLst>
            <pc:docMk/>
            <pc:sldMk cId="3844580234" sldId="406"/>
            <ac:spMk id="20" creationId="{CC1E88D1-C05E-809D-BC7A-6EA857FEAFF4}"/>
          </ac:spMkLst>
        </pc:spChg>
        <pc:spChg chg="del">
          <ac:chgData name="표세종" userId="27b21700-4729-492d-a0cc-475b3739f080" providerId="ADAL" clId="{EF5B9AFD-9394-B145-AB2C-02C02B3A2324}" dt="2022-11-08T14:20:46.969" v="973" actId="478"/>
          <ac:spMkLst>
            <pc:docMk/>
            <pc:sldMk cId="3844580234" sldId="406"/>
            <ac:spMk id="22" creationId="{ABBA3AE5-512B-3E70-D45A-AC94029AF34D}"/>
          </ac:spMkLst>
        </pc:spChg>
        <pc:graphicFrameChg chg="add del mod modGraphic">
          <ac:chgData name="표세종" userId="27b21700-4729-492d-a0cc-475b3739f080" providerId="ADAL" clId="{EF5B9AFD-9394-B145-AB2C-02C02B3A2324}" dt="2022-11-08T14:24:06.941" v="1022" actId="478"/>
          <ac:graphicFrameMkLst>
            <pc:docMk/>
            <pc:sldMk cId="3844580234" sldId="406"/>
            <ac:graphicFrameMk id="2" creationId="{CB3B0BBD-F022-C6DD-A8CA-3E8D65E1C9A2}"/>
          </ac:graphicFrameMkLst>
        </pc:graphicFrameChg>
        <pc:graphicFrameChg chg="add mod modGraphic">
          <ac:chgData name="표세종" userId="27b21700-4729-492d-a0cc-475b3739f080" providerId="ADAL" clId="{EF5B9AFD-9394-B145-AB2C-02C02B3A2324}" dt="2022-11-20T05:39:23.051" v="1240" actId="113"/>
          <ac:graphicFrameMkLst>
            <pc:docMk/>
            <pc:sldMk cId="3844580234" sldId="406"/>
            <ac:graphicFrameMk id="3" creationId="{FF288C28-0F22-67D7-7558-03A5B0466C32}"/>
          </ac:graphicFrameMkLst>
        </pc:graphicFrameChg>
        <pc:picChg chg="add mod">
          <ac:chgData name="표세종" userId="27b21700-4729-492d-a0cc-475b3739f080" providerId="ADAL" clId="{EF5B9AFD-9394-B145-AB2C-02C02B3A2324}" dt="2022-11-20T05:39:05.337" v="1237" actId="14100"/>
          <ac:picMkLst>
            <pc:docMk/>
            <pc:sldMk cId="3844580234" sldId="406"/>
            <ac:picMk id="9" creationId="{607B078A-19B9-AC37-4CA8-EEC94D414EE2}"/>
          </ac:picMkLst>
        </pc:picChg>
        <pc:picChg chg="add mod">
          <ac:chgData name="표세종" userId="27b21700-4729-492d-a0cc-475b3739f080" providerId="ADAL" clId="{EF5B9AFD-9394-B145-AB2C-02C02B3A2324}" dt="2022-11-20T05:39:09.526" v="1239" actId="14100"/>
          <ac:picMkLst>
            <pc:docMk/>
            <pc:sldMk cId="3844580234" sldId="406"/>
            <ac:picMk id="10" creationId="{DF23B9D8-50D5-C4C8-93E9-846B2B436F61}"/>
          </ac:picMkLst>
        </pc:picChg>
        <pc:picChg chg="del">
          <ac:chgData name="표세종" userId="27b21700-4729-492d-a0cc-475b3739f080" providerId="ADAL" clId="{EF5B9AFD-9394-B145-AB2C-02C02B3A2324}" dt="2022-11-08T14:20:45.647" v="972" actId="478"/>
          <ac:picMkLst>
            <pc:docMk/>
            <pc:sldMk cId="3844580234" sldId="406"/>
            <ac:picMk id="13" creationId="{13D3B85F-7F70-5E3D-866E-70AE0D29FF20}"/>
          </ac:picMkLst>
        </pc:picChg>
        <pc:picChg chg="del">
          <ac:chgData name="표세종" userId="27b21700-4729-492d-a0cc-475b3739f080" providerId="ADAL" clId="{EF5B9AFD-9394-B145-AB2C-02C02B3A2324}" dt="2022-11-08T14:20:47.466" v="974" actId="478"/>
          <ac:picMkLst>
            <pc:docMk/>
            <pc:sldMk cId="3844580234" sldId="406"/>
            <ac:picMk id="19" creationId="{4FE13EA9-E4C6-E67B-DABA-BE6E13B7AC9A}"/>
          </ac:picMkLst>
        </pc:picChg>
      </pc:sldChg>
      <pc:sldChg chg="addSp delSp modSp add mod">
        <pc:chgData name="표세종" userId="27b21700-4729-492d-a0cc-475b3739f080" providerId="ADAL" clId="{EF5B9AFD-9394-B145-AB2C-02C02B3A2324}" dt="2022-11-20T07:59:12.924" v="1252" actId="14100"/>
        <pc:sldMkLst>
          <pc:docMk/>
          <pc:sldMk cId="217303303" sldId="407"/>
        </pc:sldMkLst>
        <pc:spChg chg="del">
          <ac:chgData name="표세종" userId="27b21700-4729-492d-a0cc-475b3739f080" providerId="ADAL" clId="{EF5B9AFD-9394-B145-AB2C-02C02B3A2324}" dt="2022-11-20T07:58:58.448" v="1244" actId="478"/>
          <ac:spMkLst>
            <pc:docMk/>
            <pc:sldMk cId="217303303" sldId="407"/>
            <ac:spMk id="9" creationId="{27ED9438-886D-55B4-8FC4-84DF07BB1154}"/>
          </ac:spMkLst>
        </pc:spChg>
        <pc:spChg chg="del">
          <ac:chgData name="표세종" userId="27b21700-4729-492d-a0cc-475b3739f080" providerId="ADAL" clId="{EF5B9AFD-9394-B145-AB2C-02C02B3A2324}" dt="2022-11-20T07:58:58.448" v="1244" actId="478"/>
          <ac:spMkLst>
            <pc:docMk/>
            <pc:sldMk cId="217303303" sldId="407"/>
            <ac:spMk id="22" creationId="{700A4BDC-86A3-13E7-BD7E-34D53A34B6CA}"/>
          </ac:spMkLst>
        </pc:spChg>
        <pc:grpChg chg="del">
          <ac:chgData name="표세종" userId="27b21700-4729-492d-a0cc-475b3739f080" providerId="ADAL" clId="{EF5B9AFD-9394-B145-AB2C-02C02B3A2324}" dt="2022-11-20T07:58:58.448" v="1244" actId="478"/>
          <ac:grpSpMkLst>
            <pc:docMk/>
            <pc:sldMk cId="217303303" sldId="407"/>
            <ac:grpSpMk id="30" creationId="{89C96F24-DBC5-2D1A-1FCC-77B29BD2DA6B}"/>
          </ac:grpSpMkLst>
        </pc:grpChg>
        <pc:picChg chg="add mod">
          <ac:chgData name="표세종" userId="27b21700-4729-492d-a0cc-475b3739f080" providerId="ADAL" clId="{EF5B9AFD-9394-B145-AB2C-02C02B3A2324}" dt="2022-11-20T07:59:12.924" v="1252" actId="14100"/>
          <ac:picMkLst>
            <pc:docMk/>
            <pc:sldMk cId="217303303" sldId="407"/>
            <ac:picMk id="2" creationId="{E0C0D8A4-2DA1-6D87-5C36-05E150D4C3F3}"/>
          </ac:picMkLst>
        </pc:picChg>
        <pc:picChg chg="del">
          <ac:chgData name="표세종" userId="27b21700-4729-492d-a0cc-475b3739f080" providerId="ADAL" clId="{EF5B9AFD-9394-B145-AB2C-02C02B3A2324}" dt="2022-11-20T07:58:58.448" v="1244" actId="478"/>
          <ac:picMkLst>
            <pc:docMk/>
            <pc:sldMk cId="217303303" sldId="407"/>
            <ac:picMk id="11" creationId="{6D0A9665-BBBB-DC98-6B20-D868EE47556B}"/>
          </ac:picMkLst>
        </pc:picChg>
        <pc:picChg chg="del">
          <ac:chgData name="표세종" userId="27b21700-4729-492d-a0cc-475b3739f080" providerId="ADAL" clId="{EF5B9AFD-9394-B145-AB2C-02C02B3A2324}" dt="2022-11-20T07:58:58.448" v="1244" actId="478"/>
          <ac:picMkLst>
            <pc:docMk/>
            <pc:sldMk cId="217303303" sldId="407"/>
            <ac:picMk id="15" creationId="{66F9E254-5B27-573C-02DB-210E5837AE8B}"/>
          </ac:picMkLst>
        </pc:picChg>
        <pc:cxnChg chg="del">
          <ac:chgData name="표세종" userId="27b21700-4729-492d-a0cc-475b3739f080" providerId="ADAL" clId="{EF5B9AFD-9394-B145-AB2C-02C02B3A2324}" dt="2022-11-20T07:58:58.448" v="1244" actId="478"/>
          <ac:cxnSpMkLst>
            <pc:docMk/>
            <pc:sldMk cId="217303303" sldId="407"/>
            <ac:cxnSpMk id="17" creationId="{653B5C38-64F3-53A2-C818-D931506C63C1}"/>
          </ac:cxnSpMkLst>
        </pc:cxnChg>
        <pc:cxnChg chg="del">
          <ac:chgData name="표세종" userId="27b21700-4729-492d-a0cc-475b3739f080" providerId="ADAL" clId="{EF5B9AFD-9394-B145-AB2C-02C02B3A2324}" dt="2022-11-20T07:58:58.448" v="1244" actId="478"/>
          <ac:cxnSpMkLst>
            <pc:docMk/>
            <pc:sldMk cId="217303303" sldId="407"/>
            <ac:cxnSpMk id="18" creationId="{931B1441-4289-7DB6-EC4B-9CF1B6ADE334}"/>
          </ac:cxnSpMkLst>
        </pc:cxnChg>
      </pc:sldChg>
    </pc:docChg>
  </pc:docChgLst>
  <pc:docChgLst>
    <pc:chgData name="최종원" userId="c16bd7e9-bf15-431c-99ab-43ce3efaacd9" providerId="ADAL" clId="{E3572808-BEF7-433A-AF75-0A89D7787E2D}"/>
    <pc:docChg chg="undo custSel addSld delSld modSld modNotesMaster">
      <pc:chgData name="최종원" userId="c16bd7e9-bf15-431c-99ab-43ce3efaacd9" providerId="ADAL" clId="{E3572808-BEF7-433A-AF75-0A89D7787E2D}" dt="2022-11-03T21:47:13.873" v="188"/>
      <pc:docMkLst>
        <pc:docMk/>
      </pc:docMkLst>
      <pc:sldChg chg="del">
        <pc:chgData name="최종원" userId="c16bd7e9-bf15-431c-99ab-43ce3efaacd9" providerId="ADAL" clId="{E3572808-BEF7-433A-AF75-0A89D7787E2D}" dt="2022-11-03T21:39:55.167" v="84" actId="47"/>
        <pc:sldMkLst>
          <pc:docMk/>
          <pc:sldMk cId="352524512" sldId="296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3708005912" sldId="297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23567250" sldId="316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3712623892" sldId="317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4166728126" sldId="319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2612482764" sldId="320"/>
        </pc:sldMkLst>
      </pc:sldChg>
      <pc:sldChg chg="mod modShow">
        <pc:chgData name="최종원" userId="c16bd7e9-bf15-431c-99ab-43ce3efaacd9" providerId="ADAL" clId="{E3572808-BEF7-433A-AF75-0A89D7787E2D}" dt="2022-11-03T21:34:28.668" v="9" actId="729"/>
        <pc:sldMkLst>
          <pc:docMk/>
          <pc:sldMk cId="4177067666" sldId="327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3117749101" sldId="328"/>
        </pc:sldMkLst>
      </pc:sldChg>
      <pc:sldChg chg="mod modShow">
        <pc:chgData name="최종원" userId="c16bd7e9-bf15-431c-99ab-43ce3efaacd9" providerId="ADAL" clId="{E3572808-BEF7-433A-AF75-0A89D7787E2D}" dt="2022-11-03T21:34:28.668" v="9" actId="729"/>
        <pc:sldMkLst>
          <pc:docMk/>
          <pc:sldMk cId="2447243922" sldId="329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2641718098" sldId="330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3950781903" sldId="331"/>
        </pc:sldMkLst>
      </pc:sldChg>
      <pc:sldChg chg="mod modShow">
        <pc:chgData name="최종원" userId="c16bd7e9-bf15-431c-99ab-43ce3efaacd9" providerId="ADAL" clId="{E3572808-BEF7-433A-AF75-0A89D7787E2D}" dt="2022-11-03T21:33:34.663" v="7" actId="729"/>
        <pc:sldMkLst>
          <pc:docMk/>
          <pc:sldMk cId="3537672466" sldId="334"/>
        </pc:sldMkLst>
      </pc:sldChg>
      <pc:sldChg chg="mod modShow">
        <pc:chgData name="최종원" userId="c16bd7e9-bf15-431c-99ab-43ce3efaacd9" providerId="ADAL" clId="{E3572808-BEF7-433A-AF75-0A89D7787E2D}" dt="2022-11-03T21:34:24.629" v="8" actId="729"/>
        <pc:sldMkLst>
          <pc:docMk/>
          <pc:sldMk cId="760453950" sldId="338"/>
        </pc:sldMkLst>
      </pc:sldChg>
      <pc:sldChg chg="mod modShow">
        <pc:chgData name="최종원" userId="c16bd7e9-bf15-431c-99ab-43ce3efaacd9" providerId="ADAL" clId="{E3572808-BEF7-433A-AF75-0A89D7787E2D}" dt="2022-11-03T21:34:24.629" v="8" actId="729"/>
        <pc:sldMkLst>
          <pc:docMk/>
          <pc:sldMk cId="1439378440" sldId="340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2745197029" sldId="341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1291769797" sldId="342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95626137" sldId="343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346789314" sldId="344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663765800" sldId="345"/>
        </pc:sldMkLst>
      </pc:sldChg>
      <pc:sldChg chg="del">
        <pc:chgData name="최종원" userId="c16bd7e9-bf15-431c-99ab-43ce3efaacd9" providerId="ADAL" clId="{E3572808-BEF7-433A-AF75-0A89D7787E2D}" dt="2022-11-03T21:30:20.136" v="1" actId="47"/>
        <pc:sldMkLst>
          <pc:docMk/>
          <pc:sldMk cId="2974146718" sldId="346"/>
        </pc:sldMkLst>
      </pc:sldChg>
      <pc:sldChg chg="del">
        <pc:chgData name="최종원" userId="c16bd7e9-bf15-431c-99ab-43ce3efaacd9" providerId="ADAL" clId="{E3572808-BEF7-433A-AF75-0A89D7787E2D}" dt="2022-11-03T21:30:20.866" v="2" actId="47"/>
        <pc:sldMkLst>
          <pc:docMk/>
          <pc:sldMk cId="1652860003" sldId="347"/>
        </pc:sldMkLst>
      </pc:sldChg>
      <pc:sldChg chg="del">
        <pc:chgData name="최종원" userId="c16bd7e9-bf15-431c-99ab-43ce3efaacd9" providerId="ADAL" clId="{E3572808-BEF7-433A-AF75-0A89D7787E2D}" dt="2022-11-03T21:39:49.031" v="83" actId="47"/>
        <pc:sldMkLst>
          <pc:docMk/>
          <pc:sldMk cId="1635168297" sldId="348"/>
        </pc:sldMkLst>
      </pc:sldChg>
      <pc:sldChg chg="del">
        <pc:chgData name="최종원" userId="c16bd7e9-bf15-431c-99ab-43ce3efaacd9" providerId="ADAL" clId="{E3572808-BEF7-433A-AF75-0A89D7787E2D}" dt="2022-11-03T21:39:55.167" v="84" actId="47"/>
        <pc:sldMkLst>
          <pc:docMk/>
          <pc:sldMk cId="92957906" sldId="349"/>
        </pc:sldMkLst>
      </pc:sldChg>
      <pc:sldChg chg="del">
        <pc:chgData name="최종원" userId="c16bd7e9-bf15-431c-99ab-43ce3efaacd9" providerId="ADAL" clId="{E3572808-BEF7-433A-AF75-0A89D7787E2D}" dt="2022-11-03T21:39:55.167" v="84" actId="47"/>
        <pc:sldMkLst>
          <pc:docMk/>
          <pc:sldMk cId="392113074" sldId="350"/>
        </pc:sldMkLst>
      </pc:sldChg>
      <pc:sldChg chg="del">
        <pc:chgData name="최종원" userId="c16bd7e9-bf15-431c-99ab-43ce3efaacd9" providerId="ADAL" clId="{E3572808-BEF7-433A-AF75-0A89D7787E2D}" dt="2022-11-03T21:39:55.167" v="84" actId="47"/>
        <pc:sldMkLst>
          <pc:docMk/>
          <pc:sldMk cId="3009176521" sldId="351"/>
        </pc:sldMkLst>
      </pc:sldChg>
      <pc:sldChg chg="del">
        <pc:chgData name="최종원" userId="c16bd7e9-bf15-431c-99ab-43ce3efaacd9" providerId="ADAL" clId="{E3572808-BEF7-433A-AF75-0A89D7787E2D}" dt="2022-11-03T21:39:55.167" v="84" actId="47"/>
        <pc:sldMkLst>
          <pc:docMk/>
          <pc:sldMk cId="3040913885" sldId="352"/>
        </pc:sldMkLst>
      </pc:sldChg>
      <pc:sldChg chg="addSp delSp modSp mod">
        <pc:chgData name="최종원" userId="c16bd7e9-bf15-431c-99ab-43ce3efaacd9" providerId="ADAL" clId="{E3572808-BEF7-433A-AF75-0A89D7787E2D}" dt="2022-11-03T21:36:09.406" v="41" actId="1035"/>
        <pc:sldMkLst>
          <pc:docMk/>
          <pc:sldMk cId="412638214" sldId="359"/>
        </pc:sldMkLst>
        <pc:graphicFrameChg chg="add del mod">
          <ac:chgData name="최종원" userId="c16bd7e9-bf15-431c-99ab-43ce3efaacd9" providerId="ADAL" clId="{E3572808-BEF7-433A-AF75-0A89D7787E2D}" dt="2022-11-03T21:35:50.638" v="12"/>
          <ac:graphicFrameMkLst>
            <pc:docMk/>
            <pc:sldMk cId="412638214" sldId="359"/>
            <ac:graphicFrameMk id="2" creationId="{7DC28981-5DF0-957C-9392-1D09FE6E319D}"/>
          </ac:graphicFrameMkLst>
        </pc:graphicFrameChg>
        <pc:picChg chg="add mod">
          <ac:chgData name="최종원" userId="c16bd7e9-bf15-431c-99ab-43ce3efaacd9" providerId="ADAL" clId="{E3572808-BEF7-433A-AF75-0A89D7787E2D}" dt="2022-11-03T21:36:09.406" v="41" actId="1035"/>
          <ac:picMkLst>
            <pc:docMk/>
            <pc:sldMk cId="412638214" sldId="359"/>
            <ac:picMk id="9" creationId="{86E9BAE1-1FFF-4F73-90F8-29B9EB3037FE}"/>
          </ac:picMkLst>
        </pc:picChg>
      </pc:sldChg>
      <pc:sldChg chg="modSp add mod">
        <pc:chgData name="최종원" userId="c16bd7e9-bf15-431c-99ab-43ce3efaacd9" providerId="ADAL" clId="{E3572808-BEF7-433A-AF75-0A89D7787E2D}" dt="2022-11-03T21:40:31.048" v="98" actId="1037"/>
        <pc:sldMkLst>
          <pc:docMk/>
          <pc:sldMk cId="316641202" sldId="364"/>
        </pc:sldMkLst>
        <pc:picChg chg="mod">
          <ac:chgData name="최종원" userId="c16bd7e9-bf15-431c-99ab-43ce3efaacd9" providerId="ADAL" clId="{E3572808-BEF7-433A-AF75-0A89D7787E2D}" dt="2022-11-03T21:40:17.905" v="86" actId="1076"/>
          <ac:picMkLst>
            <pc:docMk/>
            <pc:sldMk cId="316641202" sldId="364"/>
            <ac:picMk id="12" creationId="{35F5CD57-A642-5DD0-D0CA-52F662D29DBD}"/>
          </ac:picMkLst>
        </pc:picChg>
        <pc:cxnChg chg="mod">
          <ac:chgData name="최종원" userId="c16bd7e9-bf15-431c-99ab-43ce3efaacd9" providerId="ADAL" clId="{E3572808-BEF7-433A-AF75-0A89D7787E2D}" dt="2022-11-03T21:40:27.628" v="87" actId="1582"/>
          <ac:cxnSpMkLst>
            <pc:docMk/>
            <pc:sldMk cId="316641202" sldId="364"/>
            <ac:cxnSpMk id="15" creationId="{DC4D95D5-02AD-1B05-6F4B-D9771B3C09A4}"/>
          </ac:cxnSpMkLst>
        </pc:cxnChg>
        <pc:cxnChg chg="mod">
          <ac:chgData name="최종원" userId="c16bd7e9-bf15-431c-99ab-43ce3efaacd9" providerId="ADAL" clId="{E3572808-BEF7-433A-AF75-0A89D7787E2D}" dt="2022-11-03T21:40:31.048" v="98" actId="1037"/>
          <ac:cxnSpMkLst>
            <pc:docMk/>
            <pc:sldMk cId="316641202" sldId="364"/>
            <ac:cxnSpMk id="17" creationId="{4B7FF268-C2C2-E512-1E8B-471D345DA5DE}"/>
          </ac:cxnSpMkLst>
        </pc:cxnChg>
      </pc:sldChg>
      <pc:sldChg chg="delSp modSp mod">
        <pc:chgData name="최종원" userId="c16bd7e9-bf15-431c-99ab-43ce3efaacd9" providerId="ADAL" clId="{E3572808-BEF7-433A-AF75-0A89D7787E2D}" dt="2022-11-03T21:37:31.271" v="82"/>
        <pc:sldMkLst>
          <pc:docMk/>
          <pc:sldMk cId="2978428730" sldId="366"/>
        </pc:sldMkLst>
        <pc:spChg chg="del mod">
          <ac:chgData name="최종원" userId="c16bd7e9-bf15-431c-99ab-43ce3efaacd9" providerId="ADAL" clId="{E3572808-BEF7-433A-AF75-0A89D7787E2D}" dt="2022-11-03T21:37:31.271" v="82"/>
          <ac:spMkLst>
            <pc:docMk/>
            <pc:sldMk cId="2978428730" sldId="366"/>
            <ac:spMk id="2" creationId="{FCBE859A-9BF9-0481-E447-84F9FD19D0B5}"/>
          </ac:spMkLst>
        </pc:spChg>
        <pc:spChg chg="mod">
          <ac:chgData name="최종원" userId="c16bd7e9-bf15-431c-99ab-43ce3efaacd9" providerId="ADAL" clId="{E3572808-BEF7-433A-AF75-0A89D7787E2D}" dt="2022-11-03T21:37:26.813" v="72"/>
          <ac:spMkLst>
            <pc:docMk/>
            <pc:sldMk cId="2978428730" sldId="366"/>
            <ac:spMk id="14" creationId="{B0CF20C9-91CA-2349-930E-08E0E2577A6A}"/>
          </ac:spMkLst>
        </pc:spChg>
        <pc:picChg chg="mod">
          <ac:chgData name="최종원" userId="c16bd7e9-bf15-431c-99ab-43ce3efaacd9" providerId="ADAL" clId="{E3572808-BEF7-433A-AF75-0A89D7787E2D}" dt="2022-11-03T21:37:30.293" v="80" actId="14100"/>
          <ac:picMkLst>
            <pc:docMk/>
            <pc:sldMk cId="2978428730" sldId="366"/>
            <ac:picMk id="9" creationId="{42ED7AD3-3454-FA6C-1AB1-2FB607258936}"/>
          </ac:picMkLst>
        </pc:picChg>
      </pc:sldChg>
      <pc:sldChg chg="mod modShow">
        <pc:chgData name="최종원" userId="c16bd7e9-bf15-431c-99ab-43ce3efaacd9" providerId="ADAL" clId="{E3572808-BEF7-433A-AF75-0A89D7787E2D}" dt="2022-11-03T21:34:24.629" v="8" actId="729"/>
        <pc:sldMkLst>
          <pc:docMk/>
          <pc:sldMk cId="1215422516" sldId="367"/>
        </pc:sldMkLst>
      </pc:sldChg>
      <pc:sldChg chg="mod modShow">
        <pc:chgData name="최종원" userId="c16bd7e9-bf15-431c-99ab-43ce3efaacd9" providerId="ADAL" clId="{E3572808-BEF7-433A-AF75-0A89D7787E2D}" dt="2022-11-03T21:35:28.264" v="10" actId="729"/>
        <pc:sldMkLst>
          <pc:docMk/>
          <pc:sldMk cId="1517235587" sldId="369"/>
        </pc:sldMkLst>
      </pc:sldChg>
      <pc:sldChg chg="mod modShow">
        <pc:chgData name="최종원" userId="c16bd7e9-bf15-431c-99ab-43ce3efaacd9" providerId="ADAL" clId="{E3572808-BEF7-433A-AF75-0A89D7787E2D}" dt="2022-11-03T21:35:28.264" v="10" actId="729"/>
        <pc:sldMkLst>
          <pc:docMk/>
          <pc:sldMk cId="2226902661" sldId="370"/>
        </pc:sldMkLst>
      </pc:sldChg>
      <pc:sldChg chg="modSp add mod">
        <pc:chgData name="최종원" userId="c16bd7e9-bf15-431c-99ab-43ce3efaacd9" providerId="ADAL" clId="{E3572808-BEF7-433A-AF75-0A89D7787E2D}" dt="2022-11-03T21:30:54.183" v="4" actId="20577"/>
        <pc:sldMkLst>
          <pc:docMk/>
          <pc:sldMk cId="4160173037" sldId="372"/>
        </pc:sldMkLst>
        <pc:spChg chg="mod">
          <ac:chgData name="최종원" userId="c16bd7e9-bf15-431c-99ab-43ce3efaacd9" providerId="ADAL" clId="{E3572808-BEF7-433A-AF75-0A89D7787E2D}" dt="2022-11-03T21:30:54.183" v="4" actId="20577"/>
          <ac:spMkLst>
            <pc:docMk/>
            <pc:sldMk cId="4160173037" sldId="372"/>
            <ac:spMk id="14" creationId="{B0CF20C9-91CA-2349-930E-08E0E2577A6A}"/>
          </ac:spMkLst>
        </pc:spChg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1018891272" sldId="373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1635995183" sldId="374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653687543" sldId="375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1653364276" sldId="376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697768909" sldId="377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790131436" sldId="378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043170750" sldId="379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897623808" sldId="380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852875990" sldId="381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979528413" sldId="382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738810871" sldId="383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94286712" sldId="384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4096090709" sldId="385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029301019" sldId="386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1180242480" sldId="387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193696041" sldId="388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596847634" sldId="389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3243685383" sldId="390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2941303427" sldId="391"/>
        </pc:sldMkLst>
      </pc:sldChg>
      <pc:sldChg chg="add">
        <pc:chgData name="최종원" userId="c16bd7e9-bf15-431c-99ab-43ce3efaacd9" providerId="ADAL" clId="{E3572808-BEF7-433A-AF75-0A89D7787E2D}" dt="2022-11-03T21:30:13.498" v="0"/>
        <pc:sldMkLst>
          <pc:docMk/>
          <pc:sldMk cId="760589611" sldId="392"/>
        </pc:sldMkLst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2928398682" sldId="393"/>
        </pc:sldMkLst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2836959924" sldId="394"/>
        </pc:sldMkLst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1423267997" sldId="395"/>
        </pc:sldMkLst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2372123827" sldId="396"/>
        </pc:sldMkLst>
      </pc:sldChg>
      <pc:sldChg chg="modSp add">
        <pc:chgData name="최종원" userId="c16bd7e9-bf15-431c-99ab-43ce3efaacd9" providerId="ADAL" clId="{E3572808-BEF7-433A-AF75-0A89D7787E2D}" dt="2022-11-03T21:40:59.751" v="110" actId="1036"/>
        <pc:sldMkLst>
          <pc:docMk/>
          <pc:sldMk cId="890354248" sldId="397"/>
        </pc:sldMkLst>
        <pc:spChg chg="mod">
          <ac:chgData name="최종원" userId="c16bd7e9-bf15-431c-99ab-43ce3efaacd9" providerId="ADAL" clId="{E3572808-BEF7-433A-AF75-0A89D7787E2D}" dt="2022-11-03T21:40:59.751" v="110" actId="1036"/>
          <ac:spMkLst>
            <pc:docMk/>
            <pc:sldMk cId="890354248" sldId="397"/>
            <ac:spMk id="17" creationId="{36760D6B-6593-B46E-330C-6F23AF0CE933}"/>
          </ac:spMkLst>
        </pc:spChg>
        <pc:spChg chg="mod">
          <ac:chgData name="최종원" userId="c16bd7e9-bf15-431c-99ab-43ce3efaacd9" providerId="ADAL" clId="{E3572808-BEF7-433A-AF75-0A89D7787E2D}" dt="2022-11-03T21:40:59.751" v="110" actId="1036"/>
          <ac:spMkLst>
            <pc:docMk/>
            <pc:sldMk cId="890354248" sldId="397"/>
            <ac:spMk id="18" creationId="{68F053E2-99F5-7DF0-B579-3F074E97BD17}"/>
          </ac:spMkLst>
        </pc:spChg>
        <pc:spChg chg="mod">
          <ac:chgData name="최종원" userId="c16bd7e9-bf15-431c-99ab-43ce3efaacd9" providerId="ADAL" clId="{E3572808-BEF7-433A-AF75-0A89D7787E2D}" dt="2022-11-03T21:40:59.751" v="110" actId="1036"/>
          <ac:spMkLst>
            <pc:docMk/>
            <pc:sldMk cId="890354248" sldId="397"/>
            <ac:spMk id="24" creationId="{5A096CE6-ECD0-9B3E-2AEB-031ED17D1DE8}"/>
          </ac:spMkLst>
        </pc:spChg>
        <pc:graphicFrameChg chg="mod">
          <ac:chgData name="최종원" userId="c16bd7e9-bf15-431c-99ab-43ce3efaacd9" providerId="ADAL" clId="{E3572808-BEF7-433A-AF75-0A89D7787E2D}" dt="2022-11-03T21:40:59.751" v="110" actId="1036"/>
          <ac:graphicFrameMkLst>
            <pc:docMk/>
            <pc:sldMk cId="890354248" sldId="397"/>
            <ac:graphicFrameMk id="10" creationId="{BF914031-27C2-29A1-E4BA-9F1953C1D995}"/>
          </ac:graphicFrameMkLst>
        </pc:graphicFrameChg>
        <pc:picChg chg="mod">
          <ac:chgData name="최종원" userId="c16bd7e9-bf15-431c-99ab-43ce3efaacd9" providerId="ADAL" clId="{E3572808-BEF7-433A-AF75-0A89D7787E2D}" dt="2022-11-03T21:40:59.751" v="110" actId="1036"/>
          <ac:picMkLst>
            <pc:docMk/>
            <pc:sldMk cId="890354248" sldId="397"/>
            <ac:picMk id="9" creationId="{B5E91AD8-6832-5CE4-4991-5AB54F75BED6}"/>
          </ac:picMkLst>
        </pc:picChg>
        <pc:picChg chg="mod">
          <ac:chgData name="최종원" userId="c16bd7e9-bf15-431c-99ab-43ce3efaacd9" providerId="ADAL" clId="{E3572808-BEF7-433A-AF75-0A89D7787E2D}" dt="2022-11-03T21:40:59.751" v="110" actId="1036"/>
          <ac:picMkLst>
            <pc:docMk/>
            <pc:sldMk cId="890354248" sldId="397"/>
            <ac:picMk id="22" creationId="{C826F747-BEC1-D9F7-366C-BC503DB94D37}"/>
          </ac:picMkLst>
        </pc:picChg>
        <pc:picChg chg="mod">
          <ac:chgData name="최종원" userId="c16bd7e9-bf15-431c-99ab-43ce3efaacd9" providerId="ADAL" clId="{E3572808-BEF7-433A-AF75-0A89D7787E2D}" dt="2022-11-03T21:40:59.751" v="110" actId="1036"/>
          <ac:picMkLst>
            <pc:docMk/>
            <pc:sldMk cId="890354248" sldId="397"/>
            <ac:picMk id="1028" creationId="{FBEB2ED8-7970-3CCB-4216-9476B9FCCF7D}"/>
          </ac:picMkLst>
        </pc:picChg>
        <pc:cxnChg chg="mod">
          <ac:chgData name="최종원" userId="c16bd7e9-bf15-431c-99ab-43ce3efaacd9" providerId="ADAL" clId="{E3572808-BEF7-433A-AF75-0A89D7787E2D}" dt="2022-11-03T21:40:59.751" v="110" actId="1036"/>
          <ac:cxnSpMkLst>
            <pc:docMk/>
            <pc:sldMk cId="890354248" sldId="397"/>
            <ac:cxnSpMk id="7" creationId="{0FEC84F1-7145-4AE6-E711-B5305C40A209}"/>
          </ac:cxnSpMkLst>
        </pc:cxnChg>
        <pc:cxnChg chg="mod">
          <ac:chgData name="최종원" userId="c16bd7e9-bf15-431c-99ab-43ce3efaacd9" providerId="ADAL" clId="{E3572808-BEF7-433A-AF75-0A89D7787E2D}" dt="2022-11-03T21:40:59.751" v="110" actId="1036"/>
          <ac:cxnSpMkLst>
            <pc:docMk/>
            <pc:sldMk cId="890354248" sldId="397"/>
            <ac:cxnSpMk id="23" creationId="{7A79D254-F9B3-A40D-FF67-6692565B1A36}"/>
          </ac:cxnSpMkLst>
        </pc:cxnChg>
      </pc:sldChg>
      <pc:sldChg chg="modSp add mod">
        <pc:chgData name="최종원" userId="c16bd7e9-bf15-431c-99ab-43ce3efaacd9" providerId="ADAL" clId="{E3572808-BEF7-433A-AF75-0A89D7787E2D}" dt="2022-11-03T21:41:36.034" v="112" actId="1076"/>
        <pc:sldMkLst>
          <pc:docMk/>
          <pc:sldMk cId="436861524" sldId="398"/>
        </pc:sldMkLst>
        <pc:graphicFrameChg chg="mod">
          <ac:chgData name="최종원" userId="c16bd7e9-bf15-431c-99ab-43ce3efaacd9" providerId="ADAL" clId="{E3572808-BEF7-433A-AF75-0A89D7787E2D}" dt="2022-11-03T21:41:36.034" v="112" actId="1076"/>
          <ac:graphicFrameMkLst>
            <pc:docMk/>
            <pc:sldMk cId="436861524" sldId="398"/>
            <ac:graphicFrameMk id="9" creationId="{D0E600A3-310E-7822-D43C-4012741D36DF}"/>
          </ac:graphicFrameMkLst>
        </pc:graphicFrameChg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366781043" sldId="399"/>
        </pc:sldMkLst>
      </pc:sldChg>
      <pc:sldChg chg="modSp add">
        <pc:chgData name="최종원" userId="c16bd7e9-bf15-431c-99ab-43ce3efaacd9" providerId="ADAL" clId="{E3572808-BEF7-433A-AF75-0A89D7787E2D}" dt="2022-11-03T21:43:06.287" v="117" actId="1076"/>
        <pc:sldMkLst>
          <pc:docMk/>
          <pc:sldMk cId="2698992088" sldId="400"/>
        </pc:sldMkLst>
        <pc:picChg chg="mod">
          <ac:chgData name="최종원" userId="c16bd7e9-bf15-431c-99ab-43ce3efaacd9" providerId="ADAL" clId="{E3572808-BEF7-433A-AF75-0A89D7787E2D}" dt="2022-11-03T21:42:48.023" v="116" actId="1076"/>
          <ac:picMkLst>
            <pc:docMk/>
            <pc:sldMk cId="2698992088" sldId="400"/>
            <ac:picMk id="7" creationId="{B50D86B9-28AF-2921-A9B2-23869F5727AB}"/>
          </ac:picMkLst>
        </pc:picChg>
        <pc:picChg chg="mod">
          <ac:chgData name="최종원" userId="c16bd7e9-bf15-431c-99ab-43ce3efaacd9" providerId="ADAL" clId="{E3572808-BEF7-433A-AF75-0A89D7787E2D}" dt="2022-11-03T21:43:06.287" v="117" actId="1076"/>
          <ac:picMkLst>
            <pc:docMk/>
            <pc:sldMk cId="2698992088" sldId="400"/>
            <ac:picMk id="11" creationId="{8D0D6775-6E51-EA81-1287-D05E9EB7CE76}"/>
          </ac:picMkLst>
        </pc:picChg>
        <pc:picChg chg="mod">
          <ac:chgData name="최종원" userId="c16bd7e9-bf15-431c-99ab-43ce3efaacd9" providerId="ADAL" clId="{E3572808-BEF7-433A-AF75-0A89D7787E2D}" dt="2022-11-03T21:42:39.628" v="115" actId="1076"/>
          <ac:picMkLst>
            <pc:docMk/>
            <pc:sldMk cId="2698992088" sldId="400"/>
            <ac:picMk id="3074" creationId="{4AFC7459-FD65-D8FD-E2D7-1601D830F091}"/>
          </ac:picMkLst>
        </pc:picChg>
      </pc:sldChg>
      <pc:sldChg chg="modSp add mod">
        <pc:chgData name="최종원" userId="c16bd7e9-bf15-431c-99ab-43ce3efaacd9" providerId="ADAL" clId="{E3572808-BEF7-433A-AF75-0A89D7787E2D}" dt="2022-11-03T21:44:27.853" v="187"/>
        <pc:sldMkLst>
          <pc:docMk/>
          <pc:sldMk cId="2699362348" sldId="401"/>
        </pc:sldMkLst>
        <pc:spChg chg="mod">
          <ac:chgData name="최종원" userId="c16bd7e9-bf15-431c-99ab-43ce3efaacd9" providerId="ADAL" clId="{E3572808-BEF7-433A-AF75-0A89D7787E2D}" dt="2022-11-03T21:43:37.822" v="165" actId="6549"/>
          <ac:spMkLst>
            <pc:docMk/>
            <pc:sldMk cId="2699362348" sldId="401"/>
            <ac:spMk id="12" creationId="{FB912B92-603B-ACCD-F3A5-03D7ED2986EE}"/>
          </ac:spMkLst>
        </pc:spChg>
        <pc:spChg chg="mod">
          <ac:chgData name="최종원" userId="c16bd7e9-bf15-431c-99ab-43ce3efaacd9" providerId="ADAL" clId="{E3572808-BEF7-433A-AF75-0A89D7787E2D}" dt="2022-11-03T21:44:17.751" v="173" actId="1076"/>
          <ac:spMkLst>
            <pc:docMk/>
            <pc:sldMk cId="2699362348" sldId="401"/>
            <ac:spMk id="17" creationId="{C14B9742-A207-C26F-1C0B-FCB482C42034}"/>
          </ac:spMkLst>
        </pc:spChg>
        <pc:graphicFrameChg chg="mod modGraphic">
          <ac:chgData name="최종원" userId="c16bd7e9-bf15-431c-99ab-43ce3efaacd9" providerId="ADAL" clId="{E3572808-BEF7-433A-AF75-0A89D7787E2D}" dt="2022-11-03T21:44:27.853" v="187"/>
          <ac:graphicFrameMkLst>
            <pc:docMk/>
            <pc:sldMk cId="2699362348" sldId="401"/>
            <ac:graphicFrameMk id="2" creationId="{8E64A56D-F3D2-EFB4-BDD4-5157DDF34B3A}"/>
          </ac:graphicFrameMkLst>
        </pc:graphicFrameChg>
        <pc:picChg chg="mod">
          <ac:chgData name="최종원" userId="c16bd7e9-bf15-431c-99ab-43ce3efaacd9" providerId="ADAL" clId="{E3572808-BEF7-433A-AF75-0A89D7787E2D}" dt="2022-11-03T21:44:14.630" v="172" actId="1076"/>
          <ac:picMkLst>
            <pc:docMk/>
            <pc:sldMk cId="2699362348" sldId="401"/>
            <ac:picMk id="15" creationId="{27AB059A-BA51-5DB1-C3C4-D0E1B16FE2E9}"/>
          </ac:picMkLst>
        </pc:picChg>
      </pc:sldChg>
      <pc:sldChg chg="add">
        <pc:chgData name="최종원" userId="c16bd7e9-bf15-431c-99ab-43ce3efaacd9" providerId="ADAL" clId="{E3572808-BEF7-433A-AF75-0A89D7787E2D}" dt="2022-11-03T21:30:56.007" v="5"/>
        <pc:sldMkLst>
          <pc:docMk/>
          <pc:sldMk cId="2553397412" sldId="402"/>
        </pc:sldMkLst>
      </pc:sldChg>
      <pc:sldChg chg="delSp modSp add mod">
        <pc:chgData name="최종원" userId="c16bd7e9-bf15-431c-99ab-43ce3efaacd9" providerId="ADAL" clId="{E3572808-BEF7-433A-AF75-0A89D7787E2D}" dt="2022-11-03T21:37:11.721" v="44" actId="6549"/>
        <pc:sldMkLst>
          <pc:docMk/>
          <pc:sldMk cId="3997038779" sldId="403"/>
        </pc:sldMkLst>
        <pc:spChg chg="mod">
          <ac:chgData name="최종원" userId="c16bd7e9-bf15-431c-99ab-43ce3efaacd9" providerId="ADAL" clId="{E3572808-BEF7-433A-AF75-0A89D7787E2D}" dt="2022-11-03T21:37:11.721" v="44" actId="6549"/>
          <ac:spMkLst>
            <pc:docMk/>
            <pc:sldMk cId="3997038779" sldId="403"/>
            <ac:spMk id="2" creationId="{FCBE859A-9BF9-0481-E447-84F9FD19D0B5}"/>
          </ac:spMkLst>
        </pc:spChg>
        <pc:picChg chg="del">
          <ac:chgData name="최종원" userId="c16bd7e9-bf15-431c-99ab-43ce3efaacd9" providerId="ADAL" clId="{E3572808-BEF7-433A-AF75-0A89D7787E2D}" dt="2022-11-03T21:37:10.434" v="43" actId="478"/>
          <ac:picMkLst>
            <pc:docMk/>
            <pc:sldMk cId="3997038779" sldId="403"/>
            <ac:picMk id="9" creationId="{42ED7AD3-3454-FA6C-1AB1-2FB607258936}"/>
          </ac:picMkLst>
        </pc:picChg>
      </pc:sldChg>
    </pc:docChg>
  </pc:docChgLst>
  <pc:docChgLst>
    <pc:chgData name="표세종" userId="27b21700-4729-492d-a0cc-475b3739f080" providerId="ADAL" clId="{F92021BB-35DD-034E-B568-9AB59E228DB5}"/>
    <pc:docChg chg="undo redo custSel addSld delSld modSld sldOrd">
      <pc:chgData name="표세종" userId="27b21700-4729-492d-a0cc-475b3739f080" providerId="ADAL" clId="{F92021BB-35DD-034E-B568-9AB59E228DB5}" dt="2022-11-02T11:47:25.122" v="5427" actId="20577"/>
      <pc:docMkLst>
        <pc:docMk/>
      </pc:docMkLst>
      <pc:sldChg chg="modSp mod">
        <pc:chgData name="표세종" userId="27b21700-4729-492d-a0cc-475b3739f080" providerId="ADAL" clId="{F92021BB-35DD-034E-B568-9AB59E228DB5}" dt="2022-10-30T12:14:01.037" v="37" actId="20577"/>
        <pc:sldMkLst>
          <pc:docMk/>
          <pc:sldMk cId="834417394" sldId="260"/>
        </pc:sldMkLst>
        <pc:spChg chg="mod">
          <ac:chgData name="표세종" userId="27b21700-4729-492d-a0cc-475b3739f080" providerId="ADAL" clId="{F92021BB-35DD-034E-B568-9AB59E228DB5}" dt="2022-10-30T12:14:01.037" v="37" actId="20577"/>
          <ac:spMkLst>
            <pc:docMk/>
            <pc:sldMk cId="834417394" sldId="260"/>
            <ac:spMk id="18" creationId="{BFC7FBCC-5855-4448-95D2-6A7A989EF06A}"/>
          </ac:spMkLst>
        </pc:spChg>
      </pc:sldChg>
      <pc:sldChg chg="modNotesTx">
        <pc:chgData name="표세종" userId="27b21700-4729-492d-a0cc-475b3739f080" providerId="ADAL" clId="{F92021BB-35DD-034E-B568-9AB59E228DB5}" dt="2022-10-30T12:14:28.761" v="38" actId="6549"/>
        <pc:sldMkLst>
          <pc:docMk/>
          <pc:sldMk cId="2688125005" sldId="293"/>
        </pc:sldMkLst>
      </pc:sldChg>
      <pc:sldChg chg="del">
        <pc:chgData name="표세종" userId="27b21700-4729-492d-a0cc-475b3739f080" providerId="ADAL" clId="{F92021BB-35DD-034E-B568-9AB59E228DB5}" dt="2022-10-31T11:10:53.745" v="1979" actId="2696"/>
        <pc:sldMkLst>
          <pc:docMk/>
          <pc:sldMk cId="2205548701" sldId="307"/>
        </pc:sldMkLst>
      </pc:sldChg>
      <pc:sldChg chg="del">
        <pc:chgData name="표세종" userId="27b21700-4729-492d-a0cc-475b3739f080" providerId="ADAL" clId="{F92021BB-35DD-034E-B568-9AB59E228DB5}" dt="2022-10-31T11:10:57.608" v="1980" actId="2696"/>
        <pc:sldMkLst>
          <pc:docMk/>
          <pc:sldMk cId="2228855709" sldId="311"/>
        </pc:sldMkLst>
      </pc:sldChg>
      <pc:sldChg chg="del">
        <pc:chgData name="표세종" userId="27b21700-4729-492d-a0cc-475b3739f080" providerId="ADAL" clId="{F92021BB-35DD-034E-B568-9AB59E228DB5}" dt="2022-10-31T11:11:02.913" v="1981" actId="2696"/>
        <pc:sldMkLst>
          <pc:docMk/>
          <pc:sldMk cId="1113460774" sldId="324"/>
        </pc:sldMkLst>
      </pc:sldChg>
      <pc:sldChg chg="modSp add del mod">
        <pc:chgData name="표세종" userId="27b21700-4729-492d-a0cc-475b3739f080" providerId="ADAL" clId="{F92021BB-35DD-034E-B568-9AB59E228DB5}" dt="2022-10-31T12:08:11.142" v="3479" actId="20577"/>
        <pc:sldMkLst>
          <pc:docMk/>
          <pc:sldMk cId="760453950" sldId="338"/>
        </pc:sldMkLst>
        <pc:spChg chg="mod">
          <ac:chgData name="표세종" userId="27b21700-4729-492d-a0cc-475b3739f080" providerId="ADAL" clId="{F92021BB-35DD-034E-B568-9AB59E228DB5}" dt="2022-10-31T12:08:11.142" v="3479" actId="20577"/>
          <ac:spMkLst>
            <pc:docMk/>
            <pc:sldMk cId="760453950" sldId="338"/>
            <ac:spMk id="14" creationId="{B0CF20C9-91CA-2349-930E-08E0E2577A6A}"/>
          </ac:spMkLst>
        </pc:spChg>
      </pc:sldChg>
      <pc:sldChg chg="modSp add del mod">
        <pc:chgData name="표세종" userId="27b21700-4729-492d-a0cc-475b3739f080" providerId="ADAL" clId="{F92021BB-35DD-034E-B568-9AB59E228DB5}" dt="2022-10-31T12:10:40.545" v="3562" actId="1038"/>
        <pc:sldMkLst>
          <pc:docMk/>
          <pc:sldMk cId="1439378440" sldId="340"/>
        </pc:sldMkLst>
        <pc:spChg chg="mod">
          <ac:chgData name="표세종" userId="27b21700-4729-492d-a0cc-475b3739f080" providerId="ADAL" clId="{F92021BB-35DD-034E-B568-9AB59E228DB5}" dt="2022-10-31T12:10:40.545" v="3562" actId="1038"/>
          <ac:spMkLst>
            <pc:docMk/>
            <pc:sldMk cId="1439378440" sldId="340"/>
            <ac:spMk id="9" creationId="{B690AA7E-5B1D-4A3A-A76E-F0061F00B46C}"/>
          </ac:spMkLst>
        </pc:spChg>
        <pc:spChg chg="mod">
          <ac:chgData name="표세종" userId="27b21700-4729-492d-a0cc-475b3739f080" providerId="ADAL" clId="{F92021BB-35DD-034E-B568-9AB59E228DB5}" dt="2022-10-31T11:12:16.021" v="1996" actId="20577"/>
          <ac:spMkLst>
            <pc:docMk/>
            <pc:sldMk cId="1439378440" sldId="340"/>
            <ac:spMk id="14" creationId="{B0CF20C9-91CA-2349-930E-08E0E2577A6A}"/>
          </ac:spMkLst>
        </pc:spChg>
        <pc:spChg chg="mod">
          <ac:chgData name="표세종" userId="27b21700-4729-492d-a0cc-475b3739f080" providerId="ADAL" clId="{F92021BB-35DD-034E-B568-9AB59E228DB5}" dt="2022-10-31T12:10:40.545" v="3562" actId="1038"/>
          <ac:spMkLst>
            <pc:docMk/>
            <pc:sldMk cId="1439378440" sldId="340"/>
            <ac:spMk id="20" creationId="{EAE9521F-99C4-4031-A187-621F84453E50}"/>
          </ac:spMkLst>
        </pc:spChg>
        <pc:spChg chg="mod">
          <ac:chgData name="표세종" userId="27b21700-4729-492d-a0cc-475b3739f080" providerId="ADAL" clId="{F92021BB-35DD-034E-B568-9AB59E228DB5}" dt="2022-10-31T12:10:40.545" v="3562" actId="1038"/>
          <ac:spMkLst>
            <pc:docMk/>
            <pc:sldMk cId="1439378440" sldId="340"/>
            <ac:spMk id="47" creationId="{FF710221-53D4-4EC2-85E5-8F456B457C0E}"/>
          </ac:spMkLst>
        </pc:spChg>
        <pc:spChg chg="mod">
          <ac:chgData name="표세종" userId="27b21700-4729-492d-a0cc-475b3739f080" providerId="ADAL" clId="{F92021BB-35DD-034E-B568-9AB59E228DB5}" dt="2022-10-31T12:10:40.545" v="3562" actId="1038"/>
          <ac:spMkLst>
            <pc:docMk/>
            <pc:sldMk cId="1439378440" sldId="340"/>
            <ac:spMk id="51" creationId="{F4B2B916-2E99-49C9-828B-7921FC8BF005}"/>
          </ac:spMkLst>
        </pc:sp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3" creationId="{7118AFB2-AC33-5CB1-DC88-268DA5DF73C5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11" creationId="{45BE3C82-D386-4803-A54E-F90C8E393203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13" creationId="{FD339464-A0A2-406D-AF9C-F07B54A249E9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15" creationId="{B15FB30C-733A-432B-8F5F-CBC62839FB41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19" creationId="{FB8A2EAF-6E7B-4729-8D7E-D945988CA300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27" creationId="{1A342465-F518-4114-877D-64EA999E89BD}"/>
          </ac:picMkLst>
        </pc:picChg>
        <pc:picChg chg="mod">
          <ac:chgData name="표세종" userId="27b21700-4729-492d-a0cc-475b3739f080" providerId="ADAL" clId="{F92021BB-35DD-034E-B568-9AB59E228DB5}" dt="2022-10-31T12:10:40.545" v="3562" actId="1038"/>
          <ac:picMkLst>
            <pc:docMk/>
            <pc:sldMk cId="1439378440" sldId="340"/>
            <ac:picMk id="28" creationId="{92234CE4-2E79-412C-8754-5DA31ED1C2E7}"/>
          </ac:picMkLst>
        </pc:pic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17" creationId="{C3E2916A-C3AD-4A90-9291-F0C644E774AD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22" creationId="{F0C57396-3D36-402C-BBAB-C7C7452B44C0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30" creationId="{660EE80B-E190-4366-8CA6-336F546EB560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31" creationId="{241C5256-B6B5-473A-9926-E69EDC3000C6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34" creationId="{7EA14134-33AA-4B5C-B6EA-5596CF323B87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36" creationId="{D8195027-1C7E-40B1-AB3B-8AEF58EB7867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39" creationId="{88BA0DB7-E952-44DE-AA64-893B1F2B04E6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45" creationId="{2F8D2C80-F7A1-4BFB-AFFF-27DC9C8C9D97}"/>
          </ac:cxnSpMkLst>
        </pc:cxnChg>
        <pc:cxnChg chg="mod">
          <ac:chgData name="표세종" userId="27b21700-4729-492d-a0cc-475b3739f080" providerId="ADAL" clId="{F92021BB-35DD-034E-B568-9AB59E228DB5}" dt="2022-10-31T12:10:40.545" v="3562" actId="1038"/>
          <ac:cxnSpMkLst>
            <pc:docMk/>
            <pc:sldMk cId="1439378440" sldId="340"/>
            <ac:cxnSpMk id="48" creationId="{4BC4E51D-E23F-4D6C-B24B-D300560E128A}"/>
          </ac:cxnSpMkLst>
        </pc:cxnChg>
      </pc:sldChg>
      <pc:sldChg chg="addSp delSp modSp mod ord">
        <pc:chgData name="표세종" userId="27b21700-4729-492d-a0cc-475b3739f080" providerId="ADAL" clId="{F92021BB-35DD-034E-B568-9AB59E228DB5}" dt="2022-10-31T12:10:28.159" v="3542" actId="1038"/>
        <pc:sldMkLst>
          <pc:docMk/>
          <pc:sldMk cId="3836141795" sldId="354"/>
        </pc:sldMkLst>
        <pc:spChg chg="mod">
          <ac:chgData name="표세종" userId="27b21700-4729-492d-a0cc-475b3739f080" providerId="ADAL" clId="{F92021BB-35DD-034E-B568-9AB59E228DB5}" dt="2022-10-31T12:10:28.159" v="3542" actId="1038"/>
          <ac:spMkLst>
            <pc:docMk/>
            <pc:sldMk cId="3836141795" sldId="354"/>
            <ac:spMk id="9" creationId="{B690AA7E-5B1D-4A3A-A76E-F0061F00B46C}"/>
          </ac:spMkLst>
        </pc:spChg>
        <pc:spChg chg="del mod">
          <ac:chgData name="표세종" userId="27b21700-4729-492d-a0cc-475b3739f080" providerId="ADAL" clId="{F92021BB-35DD-034E-B568-9AB59E228DB5}" dt="2022-10-30T12:27:51.825" v="168" actId="478"/>
          <ac:spMkLst>
            <pc:docMk/>
            <pc:sldMk cId="3836141795" sldId="354"/>
            <ac:spMk id="10" creationId="{F2D0189C-3312-F332-DF1C-DA525479176A}"/>
          </ac:spMkLst>
        </pc:spChg>
        <pc:spChg chg="mod">
          <ac:chgData name="표세종" userId="27b21700-4729-492d-a0cc-475b3739f080" providerId="ADAL" clId="{F92021BB-35DD-034E-B568-9AB59E228DB5}" dt="2022-10-31T10:20:17.108" v="200"/>
          <ac:spMkLst>
            <pc:docMk/>
            <pc:sldMk cId="3836141795" sldId="354"/>
            <ac:spMk id="14" creationId="{B0CF20C9-91CA-2349-930E-08E0E2577A6A}"/>
          </ac:spMkLst>
        </pc:spChg>
        <pc:spChg chg="mod">
          <ac:chgData name="표세종" userId="27b21700-4729-492d-a0cc-475b3739f080" providerId="ADAL" clId="{F92021BB-35DD-034E-B568-9AB59E228DB5}" dt="2022-10-31T12:10:28.159" v="3542" actId="1038"/>
          <ac:spMkLst>
            <pc:docMk/>
            <pc:sldMk cId="3836141795" sldId="354"/>
            <ac:spMk id="18" creationId="{93660BFC-7B1D-D09E-A078-CA83CA102153}"/>
          </ac:spMkLst>
        </pc:spChg>
        <pc:spChg chg="mod">
          <ac:chgData name="표세종" userId="27b21700-4729-492d-a0cc-475b3739f080" providerId="ADAL" clId="{F92021BB-35DD-034E-B568-9AB59E228DB5}" dt="2022-10-31T12:10:28.159" v="3542" actId="1038"/>
          <ac:spMkLst>
            <pc:docMk/>
            <pc:sldMk cId="3836141795" sldId="354"/>
            <ac:spMk id="20" creationId="{EAE9521F-99C4-4031-A187-621F84453E50}"/>
          </ac:spMkLst>
        </pc:spChg>
        <pc:spChg chg="mod">
          <ac:chgData name="표세종" userId="27b21700-4729-492d-a0cc-475b3739f080" providerId="ADAL" clId="{F92021BB-35DD-034E-B568-9AB59E228DB5}" dt="2022-10-31T12:10:28.159" v="3542" actId="1038"/>
          <ac:spMkLst>
            <pc:docMk/>
            <pc:sldMk cId="3836141795" sldId="354"/>
            <ac:spMk id="47" creationId="{FF710221-53D4-4EC2-85E5-8F456B457C0E}"/>
          </ac:spMkLst>
        </pc:spChg>
        <pc:spChg chg="mod">
          <ac:chgData name="표세종" userId="27b21700-4729-492d-a0cc-475b3739f080" providerId="ADAL" clId="{F92021BB-35DD-034E-B568-9AB59E228DB5}" dt="2022-10-31T12:10:28.159" v="3542" actId="1038"/>
          <ac:spMkLst>
            <pc:docMk/>
            <pc:sldMk cId="3836141795" sldId="354"/>
            <ac:spMk id="51" creationId="{F4B2B916-2E99-49C9-828B-7921FC8BF005}"/>
          </ac:spMkLst>
        </pc:spChg>
        <pc:picChg chg="add del mod">
          <ac:chgData name="표세종" userId="27b21700-4729-492d-a0cc-475b3739f080" providerId="ADAL" clId="{F92021BB-35DD-034E-B568-9AB59E228DB5}" dt="2022-10-30T12:27:58.172" v="172" actId="478"/>
          <ac:picMkLst>
            <pc:docMk/>
            <pc:sldMk cId="3836141795" sldId="354"/>
            <ac:picMk id="2" creationId="{D62B0E4E-3174-9F7D-D5D8-D94A81B9CA30}"/>
          </ac:picMkLst>
        </pc:picChg>
        <pc:picChg chg="mod modCrop">
          <ac:chgData name="표세종" userId="27b21700-4729-492d-a0cc-475b3739f080" providerId="ADAL" clId="{F92021BB-35DD-034E-B568-9AB59E228DB5}" dt="2022-10-31T12:10:28.159" v="3542" actId="1038"/>
          <ac:picMkLst>
            <pc:docMk/>
            <pc:sldMk cId="3836141795" sldId="354"/>
            <ac:picMk id="3" creationId="{7118AFB2-AC33-5CB1-DC88-268DA5DF73C5}"/>
          </ac:picMkLst>
        </pc:picChg>
        <pc:picChg chg="add mod">
          <ac:chgData name="표세종" userId="27b21700-4729-492d-a0cc-475b3739f080" providerId="ADAL" clId="{F92021BB-35DD-034E-B568-9AB59E228DB5}" dt="2022-10-31T12:10:28.159" v="3542" actId="1038"/>
          <ac:picMkLst>
            <pc:docMk/>
            <pc:sldMk cId="3836141795" sldId="354"/>
            <ac:picMk id="11" creationId="{184FA3E4-1AB0-9415-3747-C311511D9640}"/>
          </ac:picMkLst>
        </pc:picChg>
        <pc:picChg chg="mod">
          <ac:chgData name="표세종" userId="27b21700-4729-492d-a0cc-475b3739f080" providerId="ADAL" clId="{F92021BB-35DD-034E-B568-9AB59E228DB5}" dt="2022-10-31T12:10:28.159" v="3542" actId="1038"/>
          <ac:picMkLst>
            <pc:docMk/>
            <pc:sldMk cId="3836141795" sldId="354"/>
            <ac:picMk id="12" creationId="{7B9592CD-C2E8-BD1D-73CD-35FA95062743}"/>
          </ac:picMkLst>
        </pc:picChg>
        <pc:picChg chg="mod">
          <ac:chgData name="표세종" userId="27b21700-4729-492d-a0cc-475b3739f080" providerId="ADAL" clId="{F92021BB-35DD-034E-B568-9AB59E228DB5}" dt="2022-10-31T12:10:28.159" v="3542" actId="1038"/>
          <ac:picMkLst>
            <pc:docMk/>
            <pc:sldMk cId="3836141795" sldId="354"/>
            <ac:picMk id="19" creationId="{FB8A2EAF-6E7B-4729-8D7E-D945988CA300}"/>
          </ac:picMkLst>
        </pc:picChg>
        <pc:picChg chg="mod">
          <ac:chgData name="표세종" userId="27b21700-4729-492d-a0cc-475b3739f080" providerId="ADAL" clId="{F92021BB-35DD-034E-B568-9AB59E228DB5}" dt="2022-10-31T12:10:28.159" v="3542" actId="1038"/>
          <ac:picMkLst>
            <pc:docMk/>
            <pc:sldMk cId="3836141795" sldId="354"/>
            <ac:picMk id="27" creationId="{1A342465-F518-4114-877D-64EA999E89BD}"/>
          </ac:picMkLst>
        </pc:picChg>
        <pc:cxnChg chg="mod">
          <ac:chgData name="표세종" userId="27b21700-4729-492d-a0cc-475b3739f080" providerId="ADAL" clId="{F92021BB-35DD-034E-B568-9AB59E228DB5}" dt="2022-10-31T12:10:28.159" v="3542" actId="1038"/>
          <ac:cxnSpMkLst>
            <pc:docMk/>
            <pc:sldMk cId="3836141795" sldId="354"/>
            <ac:cxnSpMk id="17" creationId="{C3E2916A-C3AD-4A90-9291-F0C644E774AD}"/>
          </ac:cxnSpMkLst>
        </pc:cxnChg>
        <pc:cxnChg chg="mod">
          <ac:chgData name="표세종" userId="27b21700-4729-492d-a0cc-475b3739f080" providerId="ADAL" clId="{F92021BB-35DD-034E-B568-9AB59E228DB5}" dt="2022-10-31T12:10:28.159" v="3542" actId="1038"/>
          <ac:cxnSpMkLst>
            <pc:docMk/>
            <pc:sldMk cId="3836141795" sldId="354"/>
            <ac:cxnSpMk id="22" creationId="{F0C57396-3D36-402C-BBAB-C7C7452B44C0}"/>
          </ac:cxnSpMkLst>
        </pc:cxnChg>
        <pc:cxnChg chg="mod">
          <ac:chgData name="표세종" userId="27b21700-4729-492d-a0cc-475b3739f080" providerId="ADAL" clId="{F92021BB-35DD-034E-B568-9AB59E228DB5}" dt="2022-10-31T12:10:28.159" v="3542" actId="1038"/>
          <ac:cxnSpMkLst>
            <pc:docMk/>
            <pc:sldMk cId="3836141795" sldId="354"/>
            <ac:cxnSpMk id="39" creationId="{88BA0DB7-E952-44DE-AA64-893B1F2B04E6}"/>
          </ac:cxnSpMkLst>
        </pc:cxnChg>
        <pc:cxnChg chg="mod">
          <ac:chgData name="표세종" userId="27b21700-4729-492d-a0cc-475b3739f080" providerId="ADAL" clId="{F92021BB-35DD-034E-B568-9AB59E228DB5}" dt="2022-10-31T12:10:28.159" v="3542" actId="1038"/>
          <ac:cxnSpMkLst>
            <pc:docMk/>
            <pc:sldMk cId="3836141795" sldId="354"/>
            <ac:cxnSpMk id="45" creationId="{2F8D2C80-F7A1-4BFB-AFFF-27DC9C8C9D97}"/>
          </ac:cxnSpMkLst>
        </pc:cxnChg>
        <pc:cxnChg chg="mod">
          <ac:chgData name="표세종" userId="27b21700-4729-492d-a0cc-475b3739f080" providerId="ADAL" clId="{F92021BB-35DD-034E-B568-9AB59E228DB5}" dt="2022-10-31T12:10:28.159" v="3542" actId="1038"/>
          <ac:cxnSpMkLst>
            <pc:docMk/>
            <pc:sldMk cId="3836141795" sldId="354"/>
            <ac:cxnSpMk id="48" creationId="{4BC4E51D-E23F-4D6C-B24B-D300560E128A}"/>
          </ac:cxnSpMkLst>
        </pc:cxnChg>
      </pc:sldChg>
      <pc:sldChg chg="addSp delSp modSp mod">
        <pc:chgData name="표세종" userId="27b21700-4729-492d-a0cc-475b3739f080" providerId="ADAL" clId="{F92021BB-35DD-034E-B568-9AB59E228DB5}" dt="2022-10-31T10:53:13.942" v="1611" actId="207"/>
        <pc:sldMkLst>
          <pc:docMk/>
          <pc:sldMk cId="219537166" sldId="356"/>
        </pc:sldMkLst>
        <pc:spChg chg="mod">
          <ac:chgData name="표세종" userId="27b21700-4729-492d-a0cc-475b3739f080" providerId="ADAL" clId="{F92021BB-35DD-034E-B568-9AB59E228DB5}" dt="2022-10-31T10:53:13.942" v="1611" actId="207"/>
          <ac:spMkLst>
            <pc:docMk/>
            <pc:sldMk cId="219537166" sldId="356"/>
            <ac:spMk id="2" creationId="{FCBE859A-9BF9-0481-E447-84F9FD19D0B5}"/>
          </ac:spMkLst>
        </pc:spChg>
        <pc:spChg chg="mod">
          <ac:chgData name="표세종" userId="27b21700-4729-492d-a0cc-475b3739f080" providerId="ADAL" clId="{F92021BB-35DD-034E-B568-9AB59E228DB5}" dt="2022-10-31T10:33:43.677" v="392" actId="20577"/>
          <ac:spMkLst>
            <pc:docMk/>
            <pc:sldMk cId="219537166" sldId="356"/>
            <ac:spMk id="14" creationId="{B0CF20C9-91CA-2349-930E-08E0E2577A6A}"/>
          </ac:spMkLst>
        </pc:spChg>
        <pc:grpChg chg="del">
          <ac:chgData name="표세종" userId="27b21700-4729-492d-a0cc-475b3739f080" providerId="ADAL" clId="{F92021BB-35DD-034E-B568-9AB59E228DB5}" dt="2022-10-31T10:34:52.045" v="394" actId="478"/>
          <ac:grpSpMkLst>
            <pc:docMk/>
            <pc:sldMk cId="219537166" sldId="356"/>
            <ac:grpSpMk id="18" creationId="{C7B01F68-9E8B-8568-E421-A55F6E6DC2FF}"/>
          </ac:grpSpMkLst>
        </pc:grpChg>
        <pc:graphicFrameChg chg="add mod modGraphic">
          <ac:chgData name="표세종" userId="27b21700-4729-492d-a0cc-475b3739f080" providerId="ADAL" clId="{F92021BB-35DD-034E-B568-9AB59E228DB5}" dt="2022-10-31T10:51:43.570" v="1347" actId="404"/>
          <ac:graphicFrameMkLst>
            <pc:docMk/>
            <pc:sldMk cId="219537166" sldId="356"/>
            <ac:graphicFrameMk id="3" creationId="{E6C6D0D3-2B00-A97D-3EF8-C71C7D661300}"/>
          </ac:graphicFrameMkLst>
        </pc:graphicFrameChg>
      </pc:sldChg>
      <pc:sldChg chg="addSp delSp modSp mod">
        <pc:chgData name="표세종" userId="27b21700-4729-492d-a0cc-475b3739f080" providerId="ADAL" clId="{F92021BB-35DD-034E-B568-9AB59E228DB5}" dt="2022-11-02T11:47:25.122" v="5427" actId="20577"/>
        <pc:sldMkLst>
          <pc:docMk/>
          <pc:sldMk cId="2942115748" sldId="357"/>
        </pc:sldMkLst>
        <pc:graphicFrameChg chg="mod modGraphic">
          <ac:chgData name="표세종" userId="27b21700-4729-492d-a0cc-475b3739f080" providerId="ADAL" clId="{F92021BB-35DD-034E-B568-9AB59E228DB5}" dt="2022-11-02T11:47:25.122" v="5427" actId="20577"/>
          <ac:graphicFrameMkLst>
            <pc:docMk/>
            <pc:sldMk cId="2942115748" sldId="357"/>
            <ac:graphicFrameMk id="29" creationId="{DDF9375A-7C04-C5CA-A04E-8A089EE28A3D}"/>
          </ac:graphicFrameMkLst>
        </pc:graphicFrameChg>
        <pc:picChg chg="add mod">
          <ac:chgData name="표세종" userId="27b21700-4729-492d-a0cc-475b3739f080" providerId="ADAL" clId="{F92021BB-35DD-034E-B568-9AB59E228DB5}" dt="2022-11-01T16:29:56.746" v="4866" actId="14100"/>
          <ac:picMkLst>
            <pc:docMk/>
            <pc:sldMk cId="2942115748" sldId="357"/>
            <ac:picMk id="2" creationId="{8D8DF19A-7074-CA4C-FAE8-3F56195F3A62}"/>
          </ac:picMkLst>
        </pc:picChg>
        <pc:picChg chg="del">
          <ac:chgData name="표세종" userId="27b21700-4729-492d-a0cc-475b3739f080" providerId="ADAL" clId="{F92021BB-35DD-034E-B568-9AB59E228DB5}" dt="2022-11-01T14:42:49.109" v="4366" actId="478"/>
          <ac:picMkLst>
            <pc:docMk/>
            <pc:sldMk cId="2942115748" sldId="357"/>
            <ac:picMk id="3" creationId="{3677D78C-385C-7CE8-6F1C-C3C781AE6D4A}"/>
          </ac:picMkLst>
        </pc:picChg>
        <pc:picChg chg="add mod">
          <ac:chgData name="표세종" userId="27b21700-4729-492d-a0cc-475b3739f080" providerId="ADAL" clId="{F92021BB-35DD-034E-B568-9AB59E228DB5}" dt="2022-11-01T16:30:14.566" v="4873" actId="14100"/>
          <ac:picMkLst>
            <pc:docMk/>
            <pc:sldMk cId="2942115748" sldId="357"/>
            <ac:picMk id="9" creationId="{3007741C-2D95-8104-B719-0FCD018EBCA8}"/>
          </ac:picMkLst>
        </pc:picChg>
        <pc:picChg chg="add mod">
          <ac:chgData name="표세종" userId="27b21700-4729-492d-a0cc-475b3739f080" providerId="ADAL" clId="{F92021BB-35DD-034E-B568-9AB59E228DB5}" dt="2022-11-01T16:30:09.523" v="4872" actId="14100"/>
          <ac:picMkLst>
            <pc:docMk/>
            <pc:sldMk cId="2942115748" sldId="357"/>
            <ac:picMk id="10" creationId="{77B04B7B-7FFF-869C-24BC-1C6E1B05AB61}"/>
          </ac:picMkLst>
        </pc:picChg>
        <pc:picChg chg="del">
          <ac:chgData name="표세종" userId="27b21700-4729-492d-a0cc-475b3739f080" providerId="ADAL" clId="{F92021BB-35DD-034E-B568-9AB59E228DB5}" dt="2022-11-01T14:42:48.282" v="4364" actId="478"/>
          <ac:picMkLst>
            <pc:docMk/>
            <pc:sldMk cId="2942115748" sldId="357"/>
            <ac:picMk id="11" creationId="{FDDC00F9-E7C5-422A-F43F-C7B893BDDC2B}"/>
          </ac:picMkLst>
        </pc:picChg>
        <pc:picChg chg="add mod">
          <ac:chgData name="표세종" userId="27b21700-4729-492d-a0cc-475b3739f080" providerId="ADAL" clId="{F92021BB-35DD-034E-B568-9AB59E228DB5}" dt="2022-11-01T16:30:18.383" v="4875" actId="14100"/>
          <ac:picMkLst>
            <pc:docMk/>
            <pc:sldMk cId="2942115748" sldId="357"/>
            <ac:picMk id="12" creationId="{08FDAF91-916F-2A0B-F46B-D9DB9656D14A}"/>
          </ac:picMkLst>
        </pc:picChg>
        <pc:picChg chg="del">
          <ac:chgData name="표세종" userId="27b21700-4729-492d-a0cc-475b3739f080" providerId="ADAL" clId="{F92021BB-35DD-034E-B568-9AB59E228DB5}" dt="2022-11-01T14:42:47.878" v="4363" actId="478"/>
          <ac:picMkLst>
            <pc:docMk/>
            <pc:sldMk cId="2942115748" sldId="357"/>
            <ac:picMk id="13" creationId="{2CA98EAC-756C-AA4D-09BB-750B80280B6B}"/>
          </ac:picMkLst>
        </pc:picChg>
        <pc:picChg chg="del">
          <ac:chgData name="표세종" userId="27b21700-4729-492d-a0cc-475b3739f080" providerId="ADAL" clId="{F92021BB-35DD-034E-B568-9AB59E228DB5}" dt="2022-11-01T14:42:48.795" v="4365" actId="478"/>
          <ac:picMkLst>
            <pc:docMk/>
            <pc:sldMk cId="2942115748" sldId="357"/>
            <ac:picMk id="19" creationId="{5DDF31A2-8174-2699-720D-61032B7C495E}"/>
          </ac:picMkLst>
        </pc:picChg>
      </pc:sldChg>
      <pc:sldChg chg="ord">
        <pc:chgData name="표세종" userId="27b21700-4729-492d-a0cc-475b3739f080" providerId="ADAL" clId="{F92021BB-35DD-034E-B568-9AB59E228DB5}" dt="2022-10-31T11:48:48.514" v="2851" actId="20578"/>
        <pc:sldMkLst>
          <pc:docMk/>
          <pc:sldMk cId="769851433" sldId="358"/>
        </pc:sldMkLst>
      </pc:sldChg>
      <pc:sldChg chg="addSp delSp modSp mod ord">
        <pc:chgData name="표세종" userId="27b21700-4729-492d-a0cc-475b3739f080" providerId="ADAL" clId="{F92021BB-35DD-034E-B568-9AB59E228DB5}" dt="2022-10-31T12:09:07.611" v="3486" actId="14100"/>
        <pc:sldMkLst>
          <pc:docMk/>
          <pc:sldMk cId="412638214" sldId="359"/>
        </pc:sldMkLst>
        <pc:spChg chg="del mod">
          <ac:chgData name="표세종" userId="27b21700-4729-492d-a0cc-475b3739f080" providerId="ADAL" clId="{F92021BB-35DD-034E-B568-9AB59E228DB5}" dt="2022-10-30T12:28:45.052" v="185" actId="478"/>
          <ac:spMkLst>
            <pc:docMk/>
            <pc:sldMk cId="412638214" sldId="359"/>
            <ac:spMk id="2" creationId="{B2A9BC5D-2FAE-4711-B67B-90053AEB0FF3}"/>
          </ac:spMkLst>
        </pc:spChg>
        <pc:spChg chg="del mod topLvl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3" creationId="{0F865B60-EC01-3470-0590-8E35B27C27FB}"/>
          </ac:spMkLst>
        </pc:spChg>
        <pc:spChg chg="del mod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9" creationId="{27ED9438-886D-55B4-8FC4-84DF07BB1154}"/>
          </ac:spMkLst>
        </pc:spChg>
        <pc:spChg chg="del mod topLvl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10" creationId="{0A25585F-CB36-5302-8963-AFAC4FFDD8B0}"/>
          </ac:spMkLst>
        </pc:spChg>
        <pc:spChg chg="del mod topLvl">
          <ac:chgData name="표세종" userId="27b21700-4729-492d-a0cc-475b3739f080" providerId="ADAL" clId="{F92021BB-35DD-034E-B568-9AB59E228DB5}" dt="2022-10-30T12:26:10.750" v="162" actId="478"/>
          <ac:spMkLst>
            <pc:docMk/>
            <pc:sldMk cId="412638214" sldId="359"/>
            <ac:spMk id="12" creationId="{43C8B06B-EA31-5293-5FF7-87904EBBB8FA}"/>
          </ac:spMkLst>
        </pc:spChg>
        <pc:spChg chg="del topLvl">
          <ac:chgData name="표세종" userId="27b21700-4729-492d-a0cc-475b3739f080" providerId="ADAL" clId="{F92021BB-35DD-034E-B568-9AB59E228DB5}" dt="2022-10-31T10:29:39.145" v="293" actId="478"/>
          <ac:spMkLst>
            <pc:docMk/>
            <pc:sldMk cId="412638214" sldId="359"/>
            <ac:spMk id="13" creationId="{9DC1D4BF-CA6F-6F37-0EBF-D2B9E9865FED}"/>
          </ac:spMkLst>
        </pc:spChg>
        <pc:spChg chg="mod">
          <ac:chgData name="표세종" userId="27b21700-4729-492d-a0cc-475b3739f080" providerId="ADAL" clId="{F92021BB-35DD-034E-B568-9AB59E228DB5}" dt="2022-10-31T12:08:32.476" v="3483" actId="20577"/>
          <ac:spMkLst>
            <pc:docMk/>
            <pc:sldMk cId="412638214" sldId="359"/>
            <ac:spMk id="14" creationId="{B0CF20C9-91CA-2349-930E-08E0E2577A6A}"/>
          </ac:spMkLst>
        </pc:spChg>
        <pc:spChg chg="del mod topLvl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19" creationId="{A77F82EF-29A5-E0D1-30F2-66D226429E08}"/>
          </ac:spMkLst>
        </pc:spChg>
        <pc:spChg chg="del mod topLvl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20" creationId="{96D38632-4729-7D9D-463A-074899DAD41B}"/>
          </ac:spMkLst>
        </pc:spChg>
        <pc:spChg chg="del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22" creationId="{700A4BDC-86A3-13E7-BD7E-34D53A34B6CA}"/>
          </ac:spMkLst>
        </pc:spChg>
        <pc:spChg chg="add del mod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23" creationId="{FAE2D6AA-A41B-5C32-3B52-A529449C13C7}"/>
          </ac:spMkLst>
        </pc:spChg>
        <pc:spChg chg="del">
          <ac:chgData name="표세종" userId="27b21700-4729-492d-a0cc-475b3739f080" providerId="ADAL" clId="{F92021BB-35DD-034E-B568-9AB59E228DB5}" dt="2022-10-31T11:18:01.452" v="2087" actId="478"/>
          <ac:spMkLst>
            <pc:docMk/>
            <pc:sldMk cId="412638214" sldId="359"/>
            <ac:spMk id="24" creationId="{EFD57B4D-C5B0-9DE5-9D97-3C11C210262B}"/>
          </ac:spMkLst>
        </pc:spChg>
        <pc:spChg chg="del">
          <ac:chgData name="표세종" userId="27b21700-4729-492d-a0cc-475b3739f080" providerId="ADAL" clId="{F92021BB-35DD-034E-B568-9AB59E228DB5}" dt="2022-10-31T11:18:01.452" v="2087" actId="478"/>
          <ac:spMkLst>
            <pc:docMk/>
            <pc:sldMk cId="412638214" sldId="359"/>
            <ac:spMk id="25" creationId="{623CB90C-982F-F46A-75F5-EC42A8F390B3}"/>
          </ac:spMkLst>
        </pc:spChg>
        <pc:spChg chg="del">
          <ac:chgData name="표세종" userId="27b21700-4729-492d-a0cc-475b3739f080" providerId="ADAL" clId="{F92021BB-35DD-034E-B568-9AB59E228DB5}" dt="2022-10-31T11:18:01.452" v="2087" actId="478"/>
          <ac:spMkLst>
            <pc:docMk/>
            <pc:sldMk cId="412638214" sldId="359"/>
            <ac:spMk id="26" creationId="{DBB54B7A-4EC3-1C86-BA2E-41C3E7960E99}"/>
          </ac:spMkLst>
        </pc:spChg>
        <pc:spChg chg="del">
          <ac:chgData name="표세종" userId="27b21700-4729-492d-a0cc-475b3739f080" providerId="ADAL" clId="{F92021BB-35DD-034E-B568-9AB59E228DB5}" dt="2022-10-31T11:18:01.452" v="2087" actId="478"/>
          <ac:spMkLst>
            <pc:docMk/>
            <pc:sldMk cId="412638214" sldId="359"/>
            <ac:spMk id="27" creationId="{FC8DE1BA-407C-11F5-C514-4F12BD771327}"/>
          </ac:spMkLst>
        </pc:spChg>
        <pc:spChg chg="del">
          <ac:chgData name="표세종" userId="27b21700-4729-492d-a0cc-475b3739f080" providerId="ADAL" clId="{F92021BB-35DD-034E-B568-9AB59E228DB5}" dt="2022-10-31T11:17:57.880" v="2086" actId="478"/>
          <ac:spMkLst>
            <pc:docMk/>
            <pc:sldMk cId="412638214" sldId="359"/>
            <ac:spMk id="28" creationId="{A3C0EF9A-1203-B88F-B264-219AA021872D}"/>
          </ac:spMkLst>
        </pc:spChg>
        <pc:spChg chg="del">
          <ac:chgData name="표세종" userId="27b21700-4729-492d-a0cc-475b3739f080" providerId="ADAL" clId="{F92021BB-35DD-034E-B568-9AB59E228DB5}" dt="2022-10-31T11:17:57.880" v="2086" actId="478"/>
          <ac:spMkLst>
            <pc:docMk/>
            <pc:sldMk cId="412638214" sldId="359"/>
            <ac:spMk id="31" creationId="{B5FF14ED-1F63-10D4-82E5-283BD760B174}"/>
          </ac:spMkLst>
        </pc:spChg>
        <pc:spChg chg="del">
          <ac:chgData name="표세종" userId="27b21700-4729-492d-a0cc-475b3739f080" providerId="ADAL" clId="{F92021BB-35DD-034E-B568-9AB59E228DB5}" dt="2022-10-31T11:17:57.880" v="2086" actId="478"/>
          <ac:spMkLst>
            <pc:docMk/>
            <pc:sldMk cId="412638214" sldId="359"/>
            <ac:spMk id="32" creationId="{8A83D9C2-439F-283C-6A45-A00633B3A9CE}"/>
          </ac:spMkLst>
        </pc:spChg>
        <pc:spChg chg="del">
          <ac:chgData name="표세종" userId="27b21700-4729-492d-a0cc-475b3739f080" providerId="ADAL" clId="{F92021BB-35DD-034E-B568-9AB59E228DB5}" dt="2022-10-31T11:17:57.880" v="2086" actId="478"/>
          <ac:spMkLst>
            <pc:docMk/>
            <pc:sldMk cId="412638214" sldId="359"/>
            <ac:spMk id="36" creationId="{7AE6C0B3-F6B9-4DAB-7CAE-861FE0C0D6B5}"/>
          </ac:spMkLst>
        </pc:spChg>
        <pc:spChg chg="del">
          <ac:chgData name="표세종" userId="27b21700-4729-492d-a0cc-475b3739f080" providerId="ADAL" clId="{F92021BB-35DD-034E-B568-9AB59E228DB5}" dt="2022-10-31T11:17:57.880" v="2086" actId="478"/>
          <ac:spMkLst>
            <pc:docMk/>
            <pc:sldMk cId="412638214" sldId="359"/>
            <ac:spMk id="40" creationId="{5F2F38FA-A18F-4F5A-8C78-75D1DA4D8F76}"/>
          </ac:spMkLst>
        </pc:spChg>
        <pc:spChg chg="add del mod">
          <ac:chgData name="표세종" userId="27b21700-4729-492d-a0cc-475b3739f080" providerId="ADAL" clId="{F92021BB-35DD-034E-B568-9AB59E228DB5}" dt="2022-10-31T11:17:36.914" v="2075"/>
          <ac:spMkLst>
            <pc:docMk/>
            <pc:sldMk cId="412638214" sldId="359"/>
            <ac:spMk id="44" creationId="{1855F38A-4A9B-B643-FEDD-5639EA0C173A}"/>
          </ac:spMkLst>
        </pc:spChg>
        <pc:spChg chg="add del mod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45" creationId="{657AC22E-EDE1-3524-D839-DF6E3B5FAEAF}"/>
          </ac:spMkLst>
        </pc:spChg>
        <pc:spChg chg="add del mod">
          <ac:chgData name="표세종" userId="27b21700-4729-492d-a0cc-475b3739f080" providerId="ADAL" clId="{F92021BB-35DD-034E-B568-9AB59E228DB5}" dt="2022-10-31T11:25:17.734" v="2261" actId="478"/>
          <ac:spMkLst>
            <pc:docMk/>
            <pc:sldMk cId="412638214" sldId="359"/>
            <ac:spMk id="46" creationId="{23275F4C-7AB1-813B-3466-7154CA6B0319}"/>
          </ac:spMkLst>
        </pc:spChg>
        <pc:spChg chg="add mod">
          <ac:chgData name="표세종" userId="27b21700-4729-492d-a0cc-475b3739f080" providerId="ADAL" clId="{F92021BB-35DD-034E-B568-9AB59E228DB5}" dt="2022-10-31T11:26:56.518" v="2578" actId="1076"/>
          <ac:spMkLst>
            <pc:docMk/>
            <pc:sldMk cId="412638214" sldId="359"/>
            <ac:spMk id="47" creationId="{11A68C83-8776-6E3D-ADB4-F909CF381549}"/>
          </ac:spMkLst>
        </pc:spChg>
        <pc:spChg chg="add mod">
          <ac:chgData name="표세종" userId="27b21700-4729-492d-a0cc-475b3739f080" providerId="ADAL" clId="{F92021BB-35DD-034E-B568-9AB59E228DB5}" dt="2022-10-31T11:26:59.856" v="2579" actId="1076"/>
          <ac:spMkLst>
            <pc:docMk/>
            <pc:sldMk cId="412638214" sldId="359"/>
            <ac:spMk id="48" creationId="{464F80B2-F47E-811B-80DB-966861257378}"/>
          </ac:spMkLst>
        </pc:spChg>
        <pc:spChg chg="add mod">
          <ac:chgData name="표세종" userId="27b21700-4729-492d-a0cc-475b3739f080" providerId="ADAL" clId="{F92021BB-35DD-034E-B568-9AB59E228DB5}" dt="2022-10-31T12:09:07.611" v="3486" actId="14100"/>
          <ac:spMkLst>
            <pc:docMk/>
            <pc:sldMk cId="412638214" sldId="359"/>
            <ac:spMk id="49" creationId="{D34F566D-3120-9B69-355D-AD2E60C76FEE}"/>
          </ac:spMkLst>
        </pc:spChg>
        <pc:grpChg chg="del">
          <ac:chgData name="표세종" userId="27b21700-4729-492d-a0cc-475b3739f080" providerId="ADAL" clId="{F92021BB-35DD-034E-B568-9AB59E228DB5}" dt="2022-10-30T12:26:07.740" v="161" actId="165"/>
          <ac:grpSpMkLst>
            <pc:docMk/>
            <pc:sldMk cId="412638214" sldId="359"/>
            <ac:grpSpMk id="30" creationId="{89C96F24-DBC5-2D1A-1FCC-77B29BD2DA6B}"/>
          </ac:grpSpMkLst>
        </pc:grpChg>
        <pc:picChg chg="add del mod">
          <ac:chgData name="표세종" userId="27b21700-4729-492d-a0cc-475b3739f080" providerId="ADAL" clId="{F92021BB-35DD-034E-B568-9AB59E228DB5}" dt="2022-10-31T11:25:17.734" v="2261" actId="478"/>
          <ac:picMkLst>
            <pc:docMk/>
            <pc:sldMk cId="412638214" sldId="359"/>
            <ac:picMk id="11" creationId="{2F570BD3-FE0D-2D82-3CF1-C00B28F1900F}"/>
          </ac:picMkLst>
        </pc:picChg>
        <pc:picChg chg="add mod">
          <ac:chgData name="표세종" userId="27b21700-4729-492d-a0cc-475b3739f080" providerId="ADAL" clId="{F92021BB-35DD-034E-B568-9AB59E228DB5}" dt="2022-10-31T11:25:30.450" v="2266" actId="1076"/>
          <ac:picMkLst>
            <pc:docMk/>
            <pc:sldMk cId="412638214" sldId="359"/>
            <ac:picMk id="50" creationId="{9134A1A9-B169-3A68-49C6-B00B47316B45}"/>
          </ac:picMkLst>
        </pc:picChg>
        <pc:picChg chg="del mod">
          <ac:chgData name="표세종" userId="27b21700-4729-492d-a0cc-475b3739f080" providerId="ADAL" clId="{F92021BB-35DD-034E-B568-9AB59E228DB5}" dt="2022-10-31T11:25:17.734" v="2261" actId="478"/>
          <ac:picMkLst>
            <pc:docMk/>
            <pc:sldMk cId="412638214" sldId="359"/>
            <ac:picMk id="1026" creationId="{EBFF37F6-67F9-26DA-65A6-D07C078AF391}"/>
          </ac:picMkLst>
        </pc:picChg>
        <pc:cxnChg chg="del mod">
          <ac:chgData name="표세종" userId="27b21700-4729-492d-a0cc-475b3739f080" providerId="ADAL" clId="{F92021BB-35DD-034E-B568-9AB59E228DB5}" dt="2022-10-31T11:25:17.734" v="2261" actId="478"/>
          <ac:cxnSpMkLst>
            <pc:docMk/>
            <pc:sldMk cId="412638214" sldId="359"/>
            <ac:cxnSpMk id="17" creationId="{653B5C38-64F3-53A2-C818-D931506C63C1}"/>
          </ac:cxnSpMkLst>
        </pc:cxnChg>
        <pc:cxnChg chg="del mod">
          <ac:chgData name="표세종" userId="27b21700-4729-492d-a0cc-475b3739f080" providerId="ADAL" clId="{F92021BB-35DD-034E-B568-9AB59E228DB5}" dt="2022-10-31T11:25:17.734" v="2261" actId="478"/>
          <ac:cxnSpMkLst>
            <pc:docMk/>
            <pc:sldMk cId="412638214" sldId="359"/>
            <ac:cxnSpMk id="18" creationId="{931B1441-4289-7DB6-EC4B-9CF1B6ADE334}"/>
          </ac:cxnSpMkLst>
        </pc:cxnChg>
        <pc:cxnChg chg="add del mod">
          <ac:chgData name="표세종" userId="27b21700-4729-492d-a0cc-475b3739f080" providerId="ADAL" clId="{F92021BB-35DD-034E-B568-9AB59E228DB5}" dt="2022-10-31T11:25:17.734" v="2261" actId="478"/>
          <ac:cxnSpMkLst>
            <pc:docMk/>
            <pc:sldMk cId="412638214" sldId="359"/>
            <ac:cxnSpMk id="29" creationId="{EB8CB2CA-ECE7-00B9-F027-A0463D767113}"/>
          </ac:cxnSpMkLst>
        </pc:cxnChg>
        <pc:cxnChg chg="del mod">
          <ac:chgData name="표세종" userId="27b21700-4729-492d-a0cc-475b3739f080" providerId="ADAL" clId="{F92021BB-35DD-034E-B568-9AB59E228DB5}" dt="2022-10-31T11:17:57.880" v="2086" actId="478"/>
          <ac:cxnSpMkLst>
            <pc:docMk/>
            <pc:sldMk cId="412638214" sldId="359"/>
            <ac:cxnSpMk id="35" creationId="{57D58873-00A6-F8B7-A484-4050EDFABBA5}"/>
          </ac:cxnSpMkLst>
        </pc:cxnChg>
        <pc:cxnChg chg="del mod">
          <ac:chgData name="표세종" userId="27b21700-4729-492d-a0cc-475b3739f080" providerId="ADAL" clId="{F92021BB-35DD-034E-B568-9AB59E228DB5}" dt="2022-10-31T11:17:57.880" v="2086" actId="478"/>
          <ac:cxnSpMkLst>
            <pc:docMk/>
            <pc:sldMk cId="412638214" sldId="359"/>
            <ac:cxnSpMk id="37" creationId="{993C47D5-C36D-EDB5-8835-1FE162706967}"/>
          </ac:cxnSpMkLst>
        </pc:cxnChg>
      </pc:sldChg>
      <pc:sldChg chg="del">
        <pc:chgData name="표세종" userId="27b21700-4729-492d-a0cc-475b3739f080" providerId="ADAL" clId="{F92021BB-35DD-034E-B568-9AB59E228DB5}" dt="2022-10-31T11:27:23.116" v="2580" actId="2696"/>
        <pc:sldMkLst>
          <pc:docMk/>
          <pc:sldMk cId="884969015" sldId="360"/>
        </pc:sldMkLst>
      </pc:sldChg>
      <pc:sldChg chg="addSp delSp modSp mod">
        <pc:chgData name="표세종" userId="27b21700-4729-492d-a0cc-475b3739f080" providerId="ADAL" clId="{F92021BB-35DD-034E-B568-9AB59E228DB5}" dt="2022-11-02T11:38:46.153" v="5230" actId="20577"/>
        <pc:sldMkLst>
          <pc:docMk/>
          <pc:sldMk cId="1631791093" sldId="361"/>
        </pc:sldMkLst>
        <pc:graphicFrameChg chg="mod modGraphic">
          <ac:chgData name="표세종" userId="27b21700-4729-492d-a0cc-475b3739f080" providerId="ADAL" clId="{F92021BB-35DD-034E-B568-9AB59E228DB5}" dt="2022-11-02T11:38:46.153" v="5230" actId="20577"/>
          <ac:graphicFrameMkLst>
            <pc:docMk/>
            <pc:sldMk cId="1631791093" sldId="361"/>
            <ac:graphicFrameMk id="11" creationId="{EF9F84B5-3480-3602-30A2-19EC3B65C63A}"/>
          </ac:graphicFrameMkLst>
        </pc:graphicFrameChg>
        <pc:picChg chg="add mod">
          <ac:chgData name="표세종" userId="27b21700-4729-492d-a0cc-475b3739f080" providerId="ADAL" clId="{F92021BB-35DD-034E-B568-9AB59E228DB5}" dt="2022-11-01T16:30:53.875" v="4882" actId="14100"/>
          <ac:picMkLst>
            <pc:docMk/>
            <pc:sldMk cId="1631791093" sldId="361"/>
            <ac:picMk id="2" creationId="{96EC2CBE-1C70-C9DF-9CEE-E4B8D2870E34}"/>
          </ac:picMkLst>
        </pc:picChg>
        <pc:picChg chg="add mod">
          <ac:chgData name="표세종" userId="27b21700-4729-492d-a0cc-475b3739f080" providerId="ADAL" clId="{F92021BB-35DD-034E-B568-9AB59E228DB5}" dt="2022-11-01T16:31:03.764" v="4885" actId="14100"/>
          <ac:picMkLst>
            <pc:docMk/>
            <pc:sldMk cId="1631791093" sldId="361"/>
            <ac:picMk id="3" creationId="{D4E208AE-8CF9-8D83-23E7-35B73E98C2F8}"/>
          </ac:picMkLst>
        </pc:picChg>
        <pc:picChg chg="add mod">
          <ac:chgData name="표세종" userId="27b21700-4729-492d-a0cc-475b3739f080" providerId="ADAL" clId="{F92021BB-35DD-034E-B568-9AB59E228DB5}" dt="2022-11-01T16:31:47.761" v="4891" actId="14100"/>
          <ac:picMkLst>
            <pc:docMk/>
            <pc:sldMk cId="1631791093" sldId="361"/>
            <ac:picMk id="9" creationId="{01A04B45-FC88-CE9C-B126-AACF78C5FAF4}"/>
          </ac:picMkLst>
        </pc:picChg>
        <pc:picChg chg="add mod">
          <ac:chgData name="표세종" userId="27b21700-4729-492d-a0cc-475b3739f080" providerId="ADAL" clId="{F92021BB-35DD-034E-B568-9AB59E228DB5}" dt="2022-11-01T16:41:03.901" v="4975" actId="14100"/>
          <ac:picMkLst>
            <pc:docMk/>
            <pc:sldMk cId="1631791093" sldId="361"/>
            <ac:picMk id="10" creationId="{64B257B1-E692-0C45-5459-815E875B53D1}"/>
          </ac:picMkLst>
        </pc:picChg>
        <pc:picChg chg="del">
          <ac:chgData name="표세종" userId="27b21700-4729-492d-a0cc-475b3739f080" providerId="ADAL" clId="{F92021BB-35DD-034E-B568-9AB59E228DB5}" dt="2022-11-01T14:42:51.684" v="4369" actId="478"/>
          <ac:picMkLst>
            <pc:docMk/>
            <pc:sldMk cId="1631791093" sldId="361"/>
            <ac:picMk id="19" creationId="{414EAC1E-7B36-EE16-7E90-AF4154CA3D38}"/>
          </ac:picMkLst>
        </pc:picChg>
        <pc:picChg chg="del">
          <ac:chgData name="표세종" userId="27b21700-4729-492d-a0cc-475b3739f080" providerId="ADAL" clId="{F92021BB-35DD-034E-B568-9AB59E228DB5}" dt="2022-11-01T14:42:51.269" v="4368" actId="478"/>
          <ac:picMkLst>
            <pc:docMk/>
            <pc:sldMk cId="1631791093" sldId="361"/>
            <ac:picMk id="21" creationId="{76A22E9D-1C8C-72E7-2722-B5D741D1607B}"/>
          </ac:picMkLst>
        </pc:picChg>
        <pc:picChg chg="del">
          <ac:chgData name="표세종" userId="27b21700-4729-492d-a0cc-475b3739f080" providerId="ADAL" clId="{F92021BB-35DD-034E-B568-9AB59E228DB5}" dt="2022-11-01T14:42:50.935" v="4367" actId="478"/>
          <ac:picMkLst>
            <pc:docMk/>
            <pc:sldMk cId="1631791093" sldId="361"/>
            <ac:picMk id="23" creationId="{813D66D2-F682-FADE-7793-F7FE421E0E7D}"/>
          </ac:picMkLst>
        </pc:picChg>
        <pc:picChg chg="del">
          <ac:chgData name="표세종" userId="27b21700-4729-492d-a0cc-475b3739f080" providerId="ADAL" clId="{F92021BB-35DD-034E-B568-9AB59E228DB5}" dt="2022-11-01T14:42:51.984" v="4370" actId="478"/>
          <ac:picMkLst>
            <pc:docMk/>
            <pc:sldMk cId="1631791093" sldId="361"/>
            <ac:picMk id="25" creationId="{B60FB978-FB20-9BB1-958F-AE3F7913629B}"/>
          </ac:picMkLst>
        </pc:picChg>
      </pc:sldChg>
      <pc:sldChg chg="addSp delSp modSp add mod ord">
        <pc:chgData name="표세종" userId="27b21700-4729-492d-a0cc-475b3739f080" providerId="ADAL" clId="{F92021BB-35DD-034E-B568-9AB59E228DB5}" dt="2022-10-31T12:09:54.414" v="3497" actId="692"/>
        <pc:sldMkLst>
          <pc:docMk/>
          <pc:sldMk cId="3792980433" sldId="362"/>
        </pc:sldMkLst>
        <pc:spChg chg="del mod">
          <ac:chgData name="표세종" userId="27b21700-4729-492d-a0cc-475b3739f080" providerId="ADAL" clId="{F92021BB-35DD-034E-B568-9AB59E228DB5}" dt="2022-10-30T12:28:39.946" v="184"/>
          <ac:spMkLst>
            <pc:docMk/>
            <pc:sldMk cId="3792980433" sldId="362"/>
            <ac:spMk id="2" creationId="{FCBE859A-9BF9-0481-E447-84F9FD19D0B5}"/>
          </ac:spMkLst>
        </pc:spChg>
        <pc:spChg chg="add mod">
          <ac:chgData name="표세종" userId="27b21700-4729-492d-a0cc-475b3739f080" providerId="ADAL" clId="{F92021BB-35DD-034E-B568-9AB59E228DB5}" dt="2022-10-31T10:25:16.625" v="210" actId="1076"/>
          <ac:spMkLst>
            <pc:docMk/>
            <pc:sldMk cId="3792980433" sldId="362"/>
            <ac:spMk id="3" creationId="{C4216DD9-D0F4-6628-6D25-3B16ED90E3AD}"/>
          </ac:spMkLst>
        </pc:spChg>
        <pc:spChg chg="add mod">
          <ac:chgData name="표세종" userId="27b21700-4729-492d-a0cc-475b3739f080" providerId="ADAL" clId="{F92021BB-35DD-034E-B568-9AB59E228DB5}" dt="2022-10-31T10:26:30.615" v="243" actId="1076"/>
          <ac:spMkLst>
            <pc:docMk/>
            <pc:sldMk cId="3792980433" sldId="362"/>
            <ac:spMk id="9" creationId="{631DB058-70C8-E7E2-4EAF-C15F4F201B25}"/>
          </ac:spMkLst>
        </pc:spChg>
        <pc:spChg chg="add mod">
          <ac:chgData name="표세종" userId="27b21700-4729-492d-a0cc-475b3739f080" providerId="ADAL" clId="{F92021BB-35DD-034E-B568-9AB59E228DB5}" dt="2022-10-31T12:09:54.414" v="3497" actId="692"/>
          <ac:spMkLst>
            <pc:docMk/>
            <pc:sldMk cId="3792980433" sldId="362"/>
            <ac:spMk id="10" creationId="{EC832174-15EF-6FB7-4F38-87B79B1ABBC4}"/>
          </ac:spMkLst>
        </pc:spChg>
        <pc:spChg chg="mod">
          <ac:chgData name="표세종" userId="27b21700-4729-492d-a0cc-475b3739f080" providerId="ADAL" clId="{F92021BB-35DD-034E-B568-9AB59E228DB5}" dt="2022-10-31T10:20:13.542" v="199" actId="6549"/>
          <ac:spMkLst>
            <pc:docMk/>
            <pc:sldMk cId="3792980433" sldId="362"/>
            <ac:spMk id="14" creationId="{B0CF20C9-91CA-2349-930E-08E0E2577A6A}"/>
          </ac:spMkLst>
        </pc:spChg>
        <pc:picChg chg="add mod">
          <ac:chgData name="표세종" userId="27b21700-4729-492d-a0cc-475b3739f080" providerId="ADAL" clId="{F92021BB-35DD-034E-B568-9AB59E228DB5}" dt="2022-10-31T10:23:42.878" v="202" actId="1076"/>
          <ac:picMkLst>
            <pc:docMk/>
            <pc:sldMk cId="3792980433" sldId="362"/>
            <ac:picMk id="1026" creationId="{58230A70-8EAF-5D03-E752-4E52F73B59D0}"/>
          </ac:picMkLst>
        </pc:picChg>
      </pc:sldChg>
      <pc:sldChg chg="addSp delSp modSp add del mod">
        <pc:chgData name="표세종" userId="27b21700-4729-492d-a0cc-475b3739f080" providerId="ADAL" clId="{F92021BB-35DD-034E-B568-9AB59E228DB5}" dt="2022-10-30T12:23:43.899" v="83" actId="2696"/>
        <pc:sldMkLst>
          <pc:docMk/>
          <pc:sldMk cId="3839683640" sldId="362"/>
        </pc:sldMkLst>
        <pc:spChg chg="add mod">
          <ac:chgData name="표세종" userId="27b21700-4729-492d-a0cc-475b3739f080" providerId="ADAL" clId="{F92021BB-35DD-034E-B568-9AB59E228DB5}" dt="2022-10-30T12:23:22.899" v="71" actId="478"/>
          <ac:spMkLst>
            <pc:docMk/>
            <pc:sldMk cId="3839683640" sldId="362"/>
            <ac:spMk id="3" creationId="{80B88223-66CA-7B42-D104-5DF202CD38DD}"/>
          </ac:spMkLst>
        </pc:spChg>
        <pc:spChg chg="del">
          <ac:chgData name="표세종" userId="27b21700-4729-492d-a0cc-475b3739f080" providerId="ADAL" clId="{F92021BB-35DD-034E-B568-9AB59E228DB5}" dt="2022-10-30T12:23:22.899" v="71" actId="478"/>
          <ac:spMkLst>
            <pc:docMk/>
            <pc:sldMk cId="3839683640" sldId="362"/>
            <ac:spMk id="14" creationId="{B0CF20C9-91CA-2349-930E-08E0E2577A6A}"/>
          </ac:spMkLst>
        </pc:spChg>
      </pc:sldChg>
      <pc:sldChg chg="addSp delSp modSp add mod">
        <pc:chgData name="표세종" userId="27b21700-4729-492d-a0cc-475b3739f080" providerId="ADAL" clId="{F92021BB-35DD-034E-B568-9AB59E228DB5}" dt="2022-11-02T11:38:20.094" v="5229" actId="20577"/>
        <pc:sldMkLst>
          <pc:docMk/>
          <pc:sldMk cId="92672570" sldId="363"/>
        </pc:sldMkLst>
        <pc:spChg chg="del">
          <ac:chgData name="표세종" userId="27b21700-4729-492d-a0cc-475b3739f080" providerId="ADAL" clId="{F92021BB-35DD-034E-B568-9AB59E228DB5}" dt="2022-10-31T12:07:40.096" v="3473" actId="478"/>
          <ac:spMkLst>
            <pc:docMk/>
            <pc:sldMk cId="92672570" sldId="363"/>
            <ac:spMk id="2" creationId="{FCBE859A-9BF9-0481-E447-84F9FD19D0B5}"/>
          </ac:spMkLst>
        </pc:spChg>
        <pc:spChg chg="add mod">
          <ac:chgData name="표세종" userId="27b21700-4729-492d-a0cc-475b3739f080" providerId="ADAL" clId="{F92021BB-35DD-034E-B568-9AB59E228DB5}" dt="2022-11-01T14:41:53.733" v="4354" actId="20577"/>
          <ac:spMkLst>
            <pc:docMk/>
            <pc:sldMk cId="92672570" sldId="363"/>
            <ac:spMk id="3" creationId="{0B85635C-457F-AE0C-563A-BEC22D3B836B}"/>
          </ac:spMkLst>
        </pc:spChg>
        <pc:spChg chg="mod">
          <ac:chgData name="표세종" userId="27b21700-4729-492d-a0cc-475b3739f080" providerId="ADAL" clId="{F92021BB-35DD-034E-B568-9AB59E228DB5}" dt="2022-11-02T11:34:04.849" v="5130" actId="6549"/>
          <ac:spMkLst>
            <pc:docMk/>
            <pc:sldMk cId="92672570" sldId="363"/>
            <ac:spMk id="14" creationId="{B0CF20C9-91CA-2349-930E-08E0E2577A6A}"/>
          </ac:spMkLst>
        </pc:spChg>
        <pc:spChg chg="add del mod">
          <ac:chgData name="표세종" userId="27b21700-4729-492d-a0cc-475b3739f080" providerId="ADAL" clId="{F92021BB-35DD-034E-B568-9AB59E228DB5}" dt="2022-10-31T12:32:35.304" v="3724"/>
          <ac:spMkLst>
            <pc:docMk/>
            <pc:sldMk cId="92672570" sldId="363"/>
            <ac:spMk id="17" creationId="{59C2CC86-C977-F34D-A202-CD247DC8597F}"/>
          </ac:spMkLst>
        </pc:spChg>
        <pc:grpChg chg="del">
          <ac:chgData name="표세종" userId="27b21700-4729-492d-a0cc-475b3739f080" providerId="ADAL" clId="{F92021BB-35DD-034E-B568-9AB59E228DB5}" dt="2022-10-31T10:33:04.233" v="356" actId="478"/>
          <ac:grpSpMkLst>
            <pc:docMk/>
            <pc:sldMk cId="92672570" sldId="363"/>
            <ac:grpSpMk id="18" creationId="{C7B01F68-9E8B-8568-E421-A55F6E6DC2FF}"/>
          </ac:grpSpMkLst>
        </pc:grpChg>
        <pc:graphicFrameChg chg="add mod modGraphic">
          <ac:chgData name="표세종" userId="27b21700-4729-492d-a0cc-475b3739f080" providerId="ADAL" clId="{F92021BB-35DD-034E-B568-9AB59E228DB5}" dt="2022-11-02T11:38:20.094" v="5229" actId="20577"/>
          <ac:graphicFrameMkLst>
            <pc:docMk/>
            <pc:sldMk cId="92672570" sldId="363"/>
            <ac:graphicFrameMk id="2" creationId="{C46F2400-BA5D-F8AD-F817-01241AD6431E}"/>
          </ac:graphicFrameMkLst>
        </pc:graphicFrameChg>
        <pc:graphicFrameChg chg="add mod modGraphic">
          <ac:chgData name="표세종" userId="27b21700-4729-492d-a0cc-475b3739f080" providerId="ADAL" clId="{F92021BB-35DD-034E-B568-9AB59E228DB5}" dt="2022-11-02T11:35:03.586" v="5135" actId="113"/>
          <ac:graphicFrameMkLst>
            <pc:docMk/>
            <pc:sldMk cId="92672570" sldId="363"/>
            <ac:graphicFrameMk id="15" creationId="{EDF34605-29EB-9E1C-80C1-833C08278A76}"/>
          </ac:graphicFrameMkLst>
        </pc:graphicFrameChg>
        <pc:picChg chg="add del mod">
          <ac:chgData name="표세종" userId="27b21700-4729-492d-a0cc-475b3739f080" providerId="ADAL" clId="{F92021BB-35DD-034E-B568-9AB59E228DB5}" dt="2022-10-31T11:07:22.778" v="1902" actId="21"/>
          <ac:picMkLst>
            <pc:docMk/>
            <pc:sldMk cId="92672570" sldId="363"/>
            <ac:picMk id="3" creationId="{2C2D50CC-85FE-22B3-24ED-E10003F9587C}"/>
          </ac:picMkLst>
        </pc:picChg>
        <pc:picChg chg="add del mod">
          <ac:chgData name="표세종" userId="27b21700-4729-492d-a0cc-475b3739f080" providerId="ADAL" clId="{F92021BB-35DD-034E-B568-9AB59E228DB5}" dt="2022-10-31T11:07:22.778" v="1902" actId="21"/>
          <ac:picMkLst>
            <pc:docMk/>
            <pc:sldMk cId="92672570" sldId="363"/>
            <ac:picMk id="9" creationId="{09948E1D-DF08-7EEC-FB6A-1078E7249C11}"/>
          </ac:picMkLst>
        </pc:picChg>
        <pc:picChg chg="add del mod">
          <ac:chgData name="표세종" userId="27b21700-4729-492d-a0cc-475b3739f080" providerId="ADAL" clId="{F92021BB-35DD-034E-B568-9AB59E228DB5}" dt="2022-10-31T11:07:22.778" v="1902" actId="21"/>
          <ac:picMkLst>
            <pc:docMk/>
            <pc:sldMk cId="92672570" sldId="363"/>
            <ac:picMk id="10" creationId="{93F54B58-85BA-9ED9-8AAE-162D05673851}"/>
          </ac:picMkLst>
        </pc:picChg>
        <pc:cxnChg chg="mod">
          <ac:chgData name="표세종" userId="27b21700-4729-492d-a0cc-475b3739f080" providerId="ADAL" clId="{F92021BB-35DD-034E-B568-9AB59E228DB5}" dt="2022-10-31T12:12:27.306" v="3640" actId="14100"/>
          <ac:cxnSpMkLst>
            <pc:docMk/>
            <pc:sldMk cId="92672570" sldId="363"/>
            <ac:cxnSpMk id="16" creationId="{A7858D6D-06D6-1B44-8A0B-D250DFC15C17}"/>
          </ac:cxnSpMkLst>
        </pc:cxnChg>
      </pc:sldChg>
      <pc:sldChg chg="add del">
        <pc:chgData name="표세종" userId="27b21700-4729-492d-a0cc-475b3739f080" providerId="ADAL" clId="{F92021BB-35DD-034E-B568-9AB59E228DB5}" dt="2022-10-31T11:02:51.849" v="1652" actId="2696"/>
        <pc:sldMkLst>
          <pc:docMk/>
          <pc:sldMk cId="468900613" sldId="364"/>
        </pc:sldMkLst>
      </pc:sldChg>
      <pc:sldChg chg="add del">
        <pc:chgData name="표세종" userId="27b21700-4729-492d-a0cc-475b3739f080" providerId="ADAL" clId="{F92021BB-35DD-034E-B568-9AB59E228DB5}" dt="2022-10-31T11:02:44.474" v="1651" actId="2696"/>
        <pc:sldMkLst>
          <pc:docMk/>
          <pc:sldMk cId="3608695420" sldId="365"/>
        </pc:sldMkLst>
      </pc:sldChg>
      <pc:sldChg chg="addSp delSp modSp add mod">
        <pc:chgData name="표세종" userId="27b21700-4729-492d-a0cc-475b3739f080" providerId="ADAL" clId="{F92021BB-35DD-034E-B568-9AB59E228DB5}" dt="2022-11-01T16:52:52.497" v="4996" actId="1076"/>
        <pc:sldMkLst>
          <pc:docMk/>
          <pc:sldMk cId="2978428730" sldId="366"/>
        </pc:sldMkLst>
        <pc:spChg chg="mod">
          <ac:chgData name="표세종" userId="27b21700-4729-492d-a0cc-475b3739f080" providerId="ADAL" clId="{F92021BB-35DD-034E-B568-9AB59E228DB5}" dt="2022-11-01T16:52:50.230" v="4995" actId="5793"/>
          <ac:spMkLst>
            <pc:docMk/>
            <pc:sldMk cId="2978428730" sldId="366"/>
            <ac:spMk id="2" creationId="{FCBE859A-9BF9-0481-E447-84F9FD19D0B5}"/>
          </ac:spMkLst>
        </pc:spChg>
        <pc:spChg chg="add del mod">
          <ac:chgData name="표세종" userId="27b21700-4729-492d-a0cc-475b3739f080" providerId="ADAL" clId="{F92021BB-35DD-034E-B568-9AB59E228DB5}" dt="2022-11-01T14:24:08.643" v="3859" actId="478"/>
          <ac:spMkLst>
            <pc:docMk/>
            <pc:sldMk cId="2978428730" sldId="366"/>
            <ac:spMk id="3" creationId="{CC634287-E8D0-983A-1D3F-62583FA75FEC}"/>
          </ac:spMkLst>
        </pc:spChg>
        <pc:graphicFrameChg chg="del">
          <ac:chgData name="표세종" userId="27b21700-4729-492d-a0cc-475b3739f080" providerId="ADAL" clId="{F92021BB-35DD-034E-B568-9AB59E228DB5}" dt="2022-10-31T11:02:15.987" v="1614" actId="478"/>
          <ac:graphicFrameMkLst>
            <pc:docMk/>
            <pc:sldMk cId="2978428730" sldId="366"/>
            <ac:graphicFrameMk id="3" creationId="{E6C6D0D3-2B00-A97D-3EF8-C71C7D661300}"/>
          </ac:graphicFrameMkLst>
        </pc:graphicFrameChg>
        <pc:graphicFrameChg chg="add del mod modGraphic">
          <ac:chgData name="표세종" userId="27b21700-4729-492d-a0cc-475b3739f080" providerId="ADAL" clId="{F92021BB-35DD-034E-B568-9AB59E228DB5}" dt="2022-11-01T16:51:55.136" v="4976" actId="478"/>
          <ac:graphicFrameMkLst>
            <pc:docMk/>
            <pc:sldMk cId="2978428730" sldId="366"/>
            <ac:graphicFrameMk id="22" creationId="{2B07FB68-40F5-47D7-2BB6-28ED3C8C30B9}"/>
          </ac:graphicFrameMkLst>
        </pc:graphicFrameChg>
        <pc:picChg chg="add mod">
          <ac:chgData name="표세종" userId="27b21700-4729-492d-a0cc-475b3739f080" providerId="ADAL" clId="{F92021BB-35DD-034E-B568-9AB59E228DB5}" dt="2022-11-01T16:52:52.497" v="4996" actId="1076"/>
          <ac:picMkLst>
            <pc:docMk/>
            <pc:sldMk cId="2978428730" sldId="366"/>
            <ac:picMk id="9" creationId="{42ED7AD3-3454-FA6C-1AB1-2FB607258936}"/>
          </ac:picMkLst>
        </pc:picChg>
        <pc:picChg chg="add del mod">
          <ac:chgData name="표세종" userId="27b21700-4729-492d-a0cc-475b3739f080" providerId="ADAL" clId="{F92021BB-35DD-034E-B568-9AB59E228DB5}" dt="2022-10-31T11:08:12.030" v="1935" actId="478"/>
          <ac:picMkLst>
            <pc:docMk/>
            <pc:sldMk cId="2978428730" sldId="366"/>
            <ac:picMk id="9" creationId="{9F45456B-CFE0-401A-36F2-1C6691DE6B78}"/>
          </ac:picMkLst>
        </pc:picChg>
        <pc:picChg chg="add del mod">
          <ac:chgData name="표세종" userId="27b21700-4729-492d-a0cc-475b3739f080" providerId="ADAL" clId="{F92021BB-35DD-034E-B568-9AB59E228DB5}" dt="2022-10-31T11:08:11.203" v="1934" actId="478"/>
          <ac:picMkLst>
            <pc:docMk/>
            <pc:sldMk cId="2978428730" sldId="366"/>
            <ac:picMk id="10" creationId="{78B1BCF2-6725-21EE-89AA-1ED3095F9746}"/>
          </ac:picMkLst>
        </pc:picChg>
        <pc:picChg chg="add del mod">
          <ac:chgData name="표세종" userId="27b21700-4729-492d-a0cc-475b3739f080" providerId="ADAL" clId="{F92021BB-35DD-034E-B568-9AB59E228DB5}" dt="2022-10-31T11:08:13.444" v="1936" actId="478"/>
          <ac:picMkLst>
            <pc:docMk/>
            <pc:sldMk cId="2978428730" sldId="366"/>
            <ac:picMk id="11" creationId="{BA0B20C3-D61F-AC2D-3741-699464FE4EC4}"/>
          </ac:picMkLst>
        </pc:picChg>
        <pc:picChg chg="add del mod">
          <ac:chgData name="표세종" userId="27b21700-4729-492d-a0cc-475b3739f080" providerId="ADAL" clId="{F92021BB-35DD-034E-B568-9AB59E228DB5}" dt="2022-10-31T11:08:10.856" v="1933" actId="478"/>
          <ac:picMkLst>
            <pc:docMk/>
            <pc:sldMk cId="2978428730" sldId="366"/>
            <ac:picMk id="12" creationId="{43A8FA2B-75E6-1871-7EA5-53F5EE92B07E}"/>
          </ac:picMkLst>
        </pc:picChg>
        <pc:picChg chg="add del mod">
          <ac:chgData name="표세종" userId="27b21700-4729-492d-a0cc-475b3739f080" providerId="ADAL" clId="{F92021BB-35DD-034E-B568-9AB59E228DB5}" dt="2022-10-31T11:08:10.476" v="1932" actId="478"/>
          <ac:picMkLst>
            <pc:docMk/>
            <pc:sldMk cId="2978428730" sldId="366"/>
            <ac:picMk id="13" creationId="{2EEBC6FF-B27F-1727-413B-43B120114787}"/>
          </ac:picMkLst>
        </pc:picChg>
        <pc:picChg chg="add del mod">
          <ac:chgData name="표세종" userId="27b21700-4729-492d-a0cc-475b3739f080" providerId="ADAL" clId="{F92021BB-35DD-034E-B568-9AB59E228DB5}" dt="2022-10-31T11:08:10.101" v="1931" actId="478"/>
          <ac:picMkLst>
            <pc:docMk/>
            <pc:sldMk cId="2978428730" sldId="366"/>
            <ac:picMk id="15" creationId="{AE202644-F0E9-CE49-8513-5A2D25F68581}"/>
          </ac:picMkLst>
        </pc:picChg>
        <pc:picChg chg="add del mod">
          <ac:chgData name="표세종" userId="27b21700-4729-492d-a0cc-475b3739f080" providerId="ADAL" clId="{F92021BB-35DD-034E-B568-9AB59E228DB5}" dt="2022-10-31T11:08:08.450" v="1928" actId="478"/>
          <ac:picMkLst>
            <pc:docMk/>
            <pc:sldMk cId="2978428730" sldId="366"/>
            <ac:picMk id="17" creationId="{BA89BCCC-498B-FE6E-C9E3-3175BAAC1887}"/>
          </ac:picMkLst>
        </pc:picChg>
        <pc:picChg chg="add del mod">
          <ac:chgData name="표세종" userId="27b21700-4729-492d-a0cc-475b3739f080" providerId="ADAL" clId="{F92021BB-35DD-034E-B568-9AB59E228DB5}" dt="2022-10-31T11:08:08.450" v="1928" actId="478"/>
          <ac:picMkLst>
            <pc:docMk/>
            <pc:sldMk cId="2978428730" sldId="366"/>
            <ac:picMk id="18" creationId="{C62967A4-48BB-3BC1-C44C-B1AB70D4501D}"/>
          </ac:picMkLst>
        </pc:picChg>
        <pc:picChg chg="add del mod">
          <ac:chgData name="표세종" userId="27b21700-4729-492d-a0cc-475b3739f080" providerId="ADAL" clId="{F92021BB-35DD-034E-B568-9AB59E228DB5}" dt="2022-10-31T11:08:08.450" v="1928" actId="478"/>
          <ac:picMkLst>
            <pc:docMk/>
            <pc:sldMk cId="2978428730" sldId="366"/>
            <ac:picMk id="19" creationId="{789A75DE-814A-D4F6-32C4-869F7221D20F}"/>
          </ac:picMkLst>
        </pc:picChg>
        <pc:picChg chg="add del mod">
          <ac:chgData name="표세종" userId="27b21700-4729-492d-a0cc-475b3739f080" providerId="ADAL" clId="{F92021BB-35DD-034E-B568-9AB59E228DB5}" dt="2022-10-31T11:08:09.742" v="1930" actId="478"/>
          <ac:picMkLst>
            <pc:docMk/>
            <pc:sldMk cId="2978428730" sldId="366"/>
            <ac:picMk id="20" creationId="{C33D685F-62FD-A9C7-1003-93B6BE7BB44C}"/>
          </ac:picMkLst>
        </pc:picChg>
        <pc:picChg chg="add del mod">
          <ac:chgData name="표세종" userId="27b21700-4729-492d-a0cc-475b3739f080" providerId="ADAL" clId="{F92021BB-35DD-034E-B568-9AB59E228DB5}" dt="2022-10-31T11:08:09.266" v="1929" actId="478"/>
          <ac:picMkLst>
            <pc:docMk/>
            <pc:sldMk cId="2978428730" sldId="366"/>
            <ac:picMk id="21" creationId="{292E63F1-8F46-1E5A-05FA-F9FEB77BE8D1}"/>
          </ac:picMkLst>
        </pc:picChg>
      </pc:sldChg>
      <pc:sldChg chg="addSp delSp modSp add mod">
        <pc:chgData name="표세종" userId="27b21700-4729-492d-a0cc-475b3739f080" providerId="ADAL" clId="{F92021BB-35DD-034E-B568-9AB59E228DB5}" dt="2022-11-02T11:30:20.161" v="5005" actId="1076"/>
        <pc:sldMkLst>
          <pc:docMk/>
          <pc:sldMk cId="1215422516" sldId="367"/>
        </pc:sldMkLst>
        <pc:spChg chg="mod">
          <ac:chgData name="표세종" userId="27b21700-4729-492d-a0cc-475b3739f080" providerId="ADAL" clId="{F92021BB-35DD-034E-B568-9AB59E228DB5}" dt="2022-11-02T11:29:34.551" v="4999" actId="20577"/>
          <ac:spMkLst>
            <pc:docMk/>
            <pc:sldMk cId="1215422516" sldId="367"/>
            <ac:spMk id="2" creationId="{FCBE859A-9BF9-0481-E447-84F9FD19D0B5}"/>
          </ac:spMkLst>
        </pc:spChg>
        <pc:spChg chg="add mod">
          <ac:chgData name="표세종" userId="27b21700-4729-492d-a0cc-475b3739f080" providerId="ADAL" clId="{F92021BB-35DD-034E-B568-9AB59E228DB5}" dt="2022-11-02T11:29:45.066" v="5000" actId="1076"/>
          <ac:spMkLst>
            <pc:docMk/>
            <pc:sldMk cId="1215422516" sldId="367"/>
            <ac:spMk id="3" creationId="{6EFC444C-8C83-60B5-2FD8-75D3615EA4FF}"/>
          </ac:spMkLst>
        </pc:spChg>
        <pc:spChg chg="mod">
          <ac:chgData name="표세종" userId="27b21700-4729-492d-a0cc-475b3739f080" providerId="ADAL" clId="{F92021BB-35DD-034E-B568-9AB59E228DB5}" dt="2022-10-31T11:48:26.924" v="2850" actId="20577"/>
          <ac:spMkLst>
            <pc:docMk/>
            <pc:sldMk cId="1215422516" sldId="367"/>
            <ac:spMk id="14" creationId="{B0CF20C9-91CA-2349-930E-08E0E2577A6A}"/>
          </ac:spMkLst>
        </pc:spChg>
        <pc:spChg chg="topLvl">
          <ac:chgData name="표세종" userId="27b21700-4729-492d-a0cc-475b3739f080" providerId="ADAL" clId="{F92021BB-35DD-034E-B568-9AB59E228DB5}" dt="2022-11-02T11:30:09.722" v="5001" actId="165"/>
          <ac:spMkLst>
            <pc:docMk/>
            <pc:sldMk cId="1215422516" sldId="367"/>
            <ac:spMk id="22" creationId="{BB2579F7-BDE1-EE16-3CFF-67BDFE7DE324}"/>
          </ac:spMkLst>
        </pc:spChg>
        <pc:spChg chg="topLvl">
          <ac:chgData name="표세종" userId="27b21700-4729-492d-a0cc-475b3739f080" providerId="ADAL" clId="{F92021BB-35DD-034E-B568-9AB59E228DB5}" dt="2022-11-02T11:30:09.722" v="5001" actId="165"/>
          <ac:spMkLst>
            <pc:docMk/>
            <pc:sldMk cId="1215422516" sldId="367"/>
            <ac:spMk id="23" creationId="{4A424222-9600-70C7-0BBA-0CA296E7C389}"/>
          </ac:spMkLst>
        </pc:spChg>
        <pc:spChg chg="topLvl">
          <ac:chgData name="표세종" userId="27b21700-4729-492d-a0cc-475b3739f080" providerId="ADAL" clId="{F92021BB-35DD-034E-B568-9AB59E228DB5}" dt="2022-11-02T11:30:09.722" v="5001" actId="165"/>
          <ac:spMkLst>
            <pc:docMk/>
            <pc:sldMk cId="1215422516" sldId="367"/>
            <ac:spMk id="24" creationId="{1FE51172-FF18-8DE7-33F0-EE0AC4A6633B}"/>
          </ac:spMkLst>
        </pc:spChg>
        <pc:grpChg chg="del mod">
          <ac:chgData name="표세종" userId="27b21700-4729-492d-a0cc-475b3739f080" providerId="ADAL" clId="{F92021BB-35DD-034E-B568-9AB59E228DB5}" dt="2022-11-02T11:30:09.722" v="5001" actId="165"/>
          <ac:grpSpMkLst>
            <pc:docMk/>
            <pc:sldMk cId="1215422516" sldId="367"/>
            <ac:grpSpMk id="18" creationId="{C7B01F68-9E8B-8568-E421-A55F6E6DC2FF}"/>
          </ac:grpSpMkLst>
        </pc:grpChg>
        <pc:picChg chg="add mod">
          <ac:chgData name="표세종" userId="27b21700-4729-492d-a0cc-475b3739f080" providerId="ADAL" clId="{F92021BB-35DD-034E-B568-9AB59E228DB5}" dt="2022-11-02T11:30:20.161" v="5005" actId="1076"/>
          <ac:picMkLst>
            <pc:docMk/>
            <pc:sldMk cId="1215422516" sldId="367"/>
            <ac:picMk id="9" creationId="{5356E880-ABBC-7C80-1B6E-A6C5F117E2E5}"/>
          </ac:picMkLst>
        </pc:picChg>
        <pc:picChg chg="del topLvl">
          <ac:chgData name="표세종" userId="27b21700-4729-492d-a0cc-475b3739f080" providerId="ADAL" clId="{F92021BB-35DD-034E-B568-9AB59E228DB5}" dt="2022-11-02T11:30:11.916" v="5002" actId="478"/>
          <ac:picMkLst>
            <pc:docMk/>
            <pc:sldMk cId="1215422516" sldId="367"/>
            <ac:picMk id="19" creationId="{9F104059-DC15-594A-A996-68D7F9DF4EF8}"/>
          </ac:picMkLst>
        </pc:picChg>
        <pc:cxnChg chg="topLvl">
          <ac:chgData name="표세종" userId="27b21700-4729-492d-a0cc-475b3739f080" providerId="ADAL" clId="{F92021BB-35DD-034E-B568-9AB59E228DB5}" dt="2022-11-02T11:30:09.722" v="5001" actId="165"/>
          <ac:cxnSpMkLst>
            <pc:docMk/>
            <pc:sldMk cId="1215422516" sldId="367"/>
            <ac:cxnSpMk id="20" creationId="{3598A95B-0373-5C50-74C5-E8F5FA30DE1D}"/>
          </ac:cxnSpMkLst>
        </pc:cxnChg>
        <pc:cxnChg chg="topLvl">
          <ac:chgData name="표세종" userId="27b21700-4729-492d-a0cc-475b3739f080" providerId="ADAL" clId="{F92021BB-35DD-034E-B568-9AB59E228DB5}" dt="2022-11-02T11:30:09.722" v="5001" actId="165"/>
          <ac:cxnSpMkLst>
            <pc:docMk/>
            <pc:sldMk cId="1215422516" sldId="367"/>
            <ac:cxnSpMk id="21" creationId="{559E5EE0-FF65-7864-F8E5-11BEC4EDDB6F}"/>
          </ac:cxnSpMkLst>
        </pc:cxnChg>
      </pc:sldChg>
      <pc:sldChg chg="addSp delSp modSp add mod ord">
        <pc:chgData name="표세종" userId="27b21700-4729-492d-a0cc-475b3739f080" providerId="ADAL" clId="{F92021BB-35DD-034E-B568-9AB59E228DB5}" dt="2022-11-01T14:42:16.477" v="4361" actId="20578"/>
        <pc:sldMkLst>
          <pc:docMk/>
          <pc:sldMk cId="2647074417" sldId="368"/>
        </pc:sldMkLst>
        <pc:spChg chg="del">
          <ac:chgData name="표세종" userId="27b21700-4729-492d-a0cc-475b3739f080" providerId="ADAL" clId="{F92021BB-35DD-034E-B568-9AB59E228DB5}" dt="2022-10-31T11:15:26.718" v="2001" actId="478"/>
          <ac:spMkLst>
            <pc:docMk/>
            <pc:sldMk cId="2647074417" sldId="368"/>
            <ac:spMk id="2" creationId="{B2A9BC5D-2FAE-4711-B67B-90053AEB0FF3}"/>
          </ac:spMkLst>
        </pc:spChg>
        <pc:spChg chg="mod">
          <ac:chgData name="표세종" userId="27b21700-4729-492d-a0cc-475b3739f080" providerId="ADAL" clId="{F92021BB-35DD-034E-B568-9AB59E228DB5}" dt="2022-10-31T12:08:18.297" v="3481" actId="20577"/>
          <ac:spMkLst>
            <pc:docMk/>
            <pc:sldMk cId="2647074417" sldId="368"/>
            <ac:spMk id="14" creationId="{B0CF20C9-91CA-2349-930E-08E0E2577A6A}"/>
          </ac:spMkLst>
        </pc:spChg>
        <pc:picChg chg="add mod">
          <ac:chgData name="표세종" userId="27b21700-4729-492d-a0cc-475b3739f080" providerId="ADAL" clId="{F92021BB-35DD-034E-B568-9AB59E228DB5}" dt="2022-10-31T11:15:28.393" v="2003"/>
          <ac:picMkLst>
            <pc:docMk/>
            <pc:sldMk cId="2647074417" sldId="368"/>
            <ac:picMk id="11" creationId="{6D0A9665-BBBB-DC98-6B20-D868EE47556B}"/>
          </ac:picMkLst>
        </pc:picChg>
        <pc:picChg chg="add mod">
          <ac:chgData name="표세종" userId="27b21700-4729-492d-a0cc-475b3739f080" providerId="ADAL" clId="{F92021BB-35DD-034E-B568-9AB59E228DB5}" dt="2022-10-31T11:15:28.393" v="2003"/>
          <ac:picMkLst>
            <pc:docMk/>
            <pc:sldMk cId="2647074417" sldId="368"/>
            <ac:picMk id="15" creationId="{66F9E254-5B27-573C-02DB-210E5837AE8B}"/>
          </ac:picMkLst>
        </pc:picChg>
        <pc:picChg chg="del">
          <ac:chgData name="표세종" userId="27b21700-4729-492d-a0cc-475b3739f080" providerId="ADAL" clId="{F92021BB-35DD-034E-B568-9AB59E228DB5}" dt="2022-10-31T11:15:27.628" v="2002" actId="478"/>
          <ac:picMkLst>
            <pc:docMk/>
            <pc:sldMk cId="2647074417" sldId="368"/>
            <ac:picMk id="1026" creationId="{EBFF37F6-67F9-26DA-65A6-D07C078AF391}"/>
          </ac:picMkLst>
        </pc:picChg>
      </pc:sldChg>
      <pc:sldChg chg="modSp add mod">
        <pc:chgData name="표세종" userId="27b21700-4729-492d-a0cc-475b3739f080" providerId="ADAL" clId="{F92021BB-35DD-034E-B568-9AB59E228DB5}" dt="2022-11-01T16:14:13.093" v="4649" actId="20577"/>
        <pc:sldMkLst>
          <pc:docMk/>
          <pc:sldMk cId="1517235587" sldId="369"/>
        </pc:sldMkLst>
        <pc:graphicFrameChg chg="mod modGraphic">
          <ac:chgData name="표세종" userId="27b21700-4729-492d-a0cc-475b3739f080" providerId="ADAL" clId="{F92021BB-35DD-034E-B568-9AB59E228DB5}" dt="2022-11-01T16:14:13.093" v="4649" actId="20577"/>
          <ac:graphicFrameMkLst>
            <pc:docMk/>
            <pc:sldMk cId="1517235587" sldId="369"/>
            <ac:graphicFrameMk id="29" creationId="{DDF9375A-7C04-C5CA-A04E-8A089EE28A3D}"/>
          </ac:graphicFrameMkLst>
        </pc:graphicFrameChg>
      </pc:sldChg>
      <pc:sldChg chg="modSp add mod">
        <pc:chgData name="표세종" userId="27b21700-4729-492d-a0cc-475b3739f080" providerId="ADAL" clId="{F92021BB-35DD-034E-B568-9AB59E228DB5}" dt="2022-11-01T16:15:23.972" v="4674" actId="20577"/>
        <pc:sldMkLst>
          <pc:docMk/>
          <pc:sldMk cId="2226902661" sldId="370"/>
        </pc:sldMkLst>
        <pc:graphicFrameChg chg="mod modGraphic">
          <ac:chgData name="표세종" userId="27b21700-4729-492d-a0cc-475b3739f080" providerId="ADAL" clId="{F92021BB-35DD-034E-B568-9AB59E228DB5}" dt="2022-11-01T16:15:23.972" v="4674" actId="20577"/>
          <ac:graphicFrameMkLst>
            <pc:docMk/>
            <pc:sldMk cId="2226902661" sldId="370"/>
            <ac:graphicFrameMk id="11" creationId="{EF9F84B5-3480-3602-30A2-19EC3B65C63A}"/>
          </ac:graphicFrameMkLst>
        </pc:graphicFrameChg>
      </pc:sldChg>
      <pc:sldChg chg="add del ord">
        <pc:chgData name="표세종" userId="27b21700-4729-492d-a0cc-475b3739f080" providerId="ADAL" clId="{F92021BB-35DD-034E-B568-9AB59E228DB5}" dt="2022-11-01T14:25:34.379" v="3863" actId="2696"/>
        <pc:sldMkLst>
          <pc:docMk/>
          <pc:sldMk cId="109720082" sldId="371"/>
        </pc:sldMkLst>
      </pc:sldChg>
      <pc:sldChg chg="addSp delSp modSp add del mod">
        <pc:chgData name="표세종" userId="27b21700-4729-492d-a0cc-475b3739f080" providerId="ADAL" clId="{F92021BB-35DD-034E-B568-9AB59E228DB5}" dt="2022-10-31T11:24:27.238" v="2252" actId="2696"/>
        <pc:sldMkLst>
          <pc:docMk/>
          <pc:sldMk cId="2665552853" sldId="371"/>
        </pc:sldMkLst>
        <pc:spChg chg="mod">
          <ac:chgData name="표세종" userId="27b21700-4729-492d-a0cc-475b3739f080" providerId="ADAL" clId="{F92021BB-35DD-034E-B568-9AB59E228DB5}" dt="2022-10-31T11:16:10.091" v="2022" actId="20577"/>
          <ac:spMkLst>
            <pc:docMk/>
            <pc:sldMk cId="2665552853" sldId="371"/>
            <ac:spMk id="14" creationId="{B0CF20C9-91CA-2349-930E-08E0E2577A6A}"/>
          </ac:spMkLst>
        </pc:spChg>
        <pc:spChg chg="del">
          <ac:chgData name="표세종" userId="27b21700-4729-492d-a0cc-475b3739f080" providerId="ADAL" clId="{F92021BB-35DD-034E-B568-9AB59E228DB5}" dt="2022-10-31T11:23:23.900" v="2251" actId="478"/>
          <ac:spMkLst>
            <pc:docMk/>
            <pc:sldMk cId="2665552853" sldId="371"/>
            <ac:spMk id="17" creationId="{4C387B20-CE9A-D73D-BC19-E35B20429155}"/>
          </ac:spMkLst>
        </pc:spChg>
        <pc:spChg chg="mod">
          <ac:chgData name="표세종" userId="27b21700-4729-492d-a0cc-475b3739f080" providerId="ADAL" clId="{F92021BB-35DD-034E-B568-9AB59E228DB5}" dt="2022-10-31T11:16:49.807" v="2070" actId="1076"/>
          <ac:spMkLst>
            <pc:docMk/>
            <pc:sldMk cId="2665552853" sldId="371"/>
            <ac:spMk id="29" creationId="{F4BD13D5-DFAF-50FF-3886-680163EFC5A3}"/>
          </ac:spMkLst>
        </pc:spChg>
        <pc:picChg chg="add mod">
          <ac:chgData name="표세종" userId="27b21700-4729-492d-a0cc-475b3739f080" providerId="ADAL" clId="{F92021BB-35DD-034E-B568-9AB59E228DB5}" dt="2022-10-31T11:23:14.142" v="2250" actId="1076"/>
          <ac:picMkLst>
            <pc:docMk/>
            <pc:sldMk cId="2665552853" sldId="371"/>
            <ac:picMk id="2" creationId="{360992B3-308E-5FC7-4408-50E4F5282A98}"/>
          </ac:picMkLst>
        </pc:picChg>
        <pc:picChg chg="del">
          <ac:chgData name="표세종" userId="27b21700-4729-492d-a0cc-475b3739f080" providerId="ADAL" clId="{F92021BB-35DD-034E-B568-9AB59E228DB5}" dt="2022-10-31T11:22:55.036" v="2247" actId="478"/>
          <ac:picMkLst>
            <pc:docMk/>
            <pc:sldMk cId="2665552853" sldId="371"/>
            <ac:picMk id="10" creationId="{8EDC2E5D-5022-8102-69FB-1080CEEAC54D}"/>
          </ac:picMkLst>
        </pc:picChg>
      </pc:sldChg>
      <pc:sldChg chg="addSp delSp modSp add mod ord modNotesTx">
        <pc:chgData name="표세종" userId="27b21700-4729-492d-a0cc-475b3739f080" providerId="ADAL" clId="{F92021BB-35DD-034E-B568-9AB59E228DB5}" dt="2022-11-01T14:42:25.739" v="4362" actId="20577"/>
        <pc:sldMkLst>
          <pc:docMk/>
          <pc:sldMk cId="3053565759" sldId="371"/>
        </pc:sldMkLst>
        <pc:spChg chg="add del mod">
          <ac:chgData name="표세종" userId="27b21700-4729-492d-a0cc-475b3739f080" providerId="ADAL" clId="{F92021BB-35DD-034E-B568-9AB59E228DB5}" dt="2022-11-01T14:31:01.563" v="4175" actId="478"/>
          <ac:spMkLst>
            <pc:docMk/>
            <pc:sldMk cId="3053565759" sldId="371"/>
            <ac:spMk id="2" creationId="{6CEC2D08-145C-90F9-4087-51C59BDE559F}"/>
          </ac:spMkLst>
        </pc:spChg>
        <pc:spChg chg="del">
          <ac:chgData name="표세종" userId="27b21700-4729-492d-a0cc-475b3739f080" providerId="ADAL" clId="{F92021BB-35DD-034E-B568-9AB59E228DB5}" dt="2022-11-01T14:25:58.464" v="3899" actId="478"/>
          <ac:spMkLst>
            <pc:docMk/>
            <pc:sldMk cId="3053565759" sldId="371"/>
            <ac:spMk id="11" creationId="{BA386FF3-9D69-4449-AEC4-514498926907}"/>
          </ac:spMkLst>
        </pc:spChg>
        <pc:spChg chg="del">
          <ac:chgData name="표세종" userId="27b21700-4729-492d-a0cc-475b3739f080" providerId="ADAL" clId="{F92021BB-35DD-034E-B568-9AB59E228DB5}" dt="2022-11-01T14:25:58.464" v="3899" actId="478"/>
          <ac:spMkLst>
            <pc:docMk/>
            <pc:sldMk cId="3053565759" sldId="371"/>
            <ac:spMk id="12" creationId="{FCFEEC63-2A65-D525-490B-785F635D4AAB}"/>
          </ac:spMkLst>
        </pc:spChg>
        <pc:spChg chg="del">
          <ac:chgData name="표세종" userId="27b21700-4729-492d-a0cc-475b3739f080" providerId="ADAL" clId="{F92021BB-35DD-034E-B568-9AB59E228DB5}" dt="2022-11-01T14:25:58.464" v="3899" actId="478"/>
          <ac:spMkLst>
            <pc:docMk/>
            <pc:sldMk cId="3053565759" sldId="371"/>
            <ac:spMk id="13" creationId="{D475570F-D554-9E44-CB42-812871E2F048}"/>
          </ac:spMkLst>
        </pc:spChg>
        <pc:spChg chg="mod">
          <ac:chgData name="표세종" userId="27b21700-4729-492d-a0cc-475b3739f080" providerId="ADAL" clId="{F92021BB-35DD-034E-B568-9AB59E228DB5}" dt="2022-11-01T14:25:54.590" v="3898" actId="20577"/>
          <ac:spMkLst>
            <pc:docMk/>
            <pc:sldMk cId="3053565759" sldId="371"/>
            <ac:spMk id="14" creationId="{B0CF20C9-91CA-2349-930E-08E0E2577A6A}"/>
          </ac:spMkLst>
        </pc:spChg>
        <pc:spChg chg="mod">
          <ac:chgData name="표세종" userId="27b21700-4729-492d-a0cc-475b3739f080" providerId="ADAL" clId="{F92021BB-35DD-034E-B568-9AB59E228DB5}" dt="2022-11-01T14:29:52.601" v="4169" actId="20577"/>
          <ac:spMkLst>
            <pc:docMk/>
            <pc:sldMk cId="3053565759" sldId="371"/>
            <ac:spMk id="28" creationId="{FA537113-1D47-A16B-4042-66EAF12F67FF}"/>
          </ac:spMkLst>
        </pc:spChg>
        <pc:graphicFrameChg chg="add mod modGraphic">
          <ac:chgData name="표세종" userId="27b21700-4729-492d-a0cc-475b3739f080" providerId="ADAL" clId="{F92021BB-35DD-034E-B568-9AB59E228DB5}" dt="2022-11-01T14:34:56.584" v="4323" actId="1076"/>
          <ac:graphicFrameMkLst>
            <pc:docMk/>
            <pc:sldMk cId="3053565759" sldId="371"/>
            <ac:graphicFrameMk id="3" creationId="{C84CBF82-502A-C51A-9FC7-F9E5D4AD8A9A}"/>
          </ac:graphicFrameMkLst>
        </pc:graphicFrameChg>
        <pc:picChg chg="add mod">
          <ac:chgData name="표세종" userId="27b21700-4729-492d-a0cc-475b3739f080" providerId="ADAL" clId="{F92021BB-35DD-034E-B568-9AB59E228DB5}" dt="2022-11-01T14:36:26.884" v="4329" actId="1076"/>
          <ac:picMkLst>
            <pc:docMk/>
            <pc:sldMk cId="3053565759" sldId="371"/>
            <ac:picMk id="9" creationId="{4A6E2094-3B8A-BAF8-E119-846A12ECFA88}"/>
          </ac:picMkLst>
        </pc:picChg>
        <pc:picChg chg="add mod">
          <ac:chgData name="표세종" userId="27b21700-4729-492d-a0cc-475b3739f080" providerId="ADAL" clId="{F92021BB-35DD-034E-B568-9AB59E228DB5}" dt="2022-11-01T14:38:08.171" v="4346" actId="1035"/>
          <ac:picMkLst>
            <pc:docMk/>
            <pc:sldMk cId="3053565759" sldId="371"/>
            <ac:picMk id="10" creationId="{5BBB0722-B407-4F93-969E-8EA52E7E5136}"/>
          </ac:picMkLst>
        </pc:picChg>
        <pc:cxnChg chg="add mod">
          <ac:chgData name="표세종" userId="27b21700-4729-492d-a0cc-475b3739f080" providerId="ADAL" clId="{F92021BB-35DD-034E-B568-9AB59E228DB5}" dt="2022-11-01T14:37:48.844" v="4335" actId="13822"/>
          <ac:cxnSpMkLst>
            <pc:docMk/>
            <pc:sldMk cId="3053565759" sldId="371"/>
            <ac:cxnSpMk id="17" creationId="{E5B26C11-E2D1-5E66-7BA8-7F328DAEB746}"/>
          </ac:cxnSpMkLst>
        </pc:cxnChg>
        <pc:cxnChg chg="del">
          <ac:chgData name="표세종" userId="27b21700-4729-492d-a0cc-475b3739f080" providerId="ADAL" clId="{F92021BB-35DD-034E-B568-9AB59E228DB5}" dt="2022-11-01T14:25:58.464" v="3899" actId="478"/>
          <ac:cxnSpMkLst>
            <pc:docMk/>
            <pc:sldMk cId="3053565759" sldId="371"/>
            <ac:cxnSpMk id="18" creationId="{A172AC1C-7AA7-1013-109E-E939B769E98C}"/>
          </ac:cxnSpMkLst>
        </pc:cxnChg>
        <pc:cxnChg chg="add mod">
          <ac:chgData name="표세종" userId="27b21700-4729-492d-a0cc-475b3739f080" providerId="ADAL" clId="{F92021BB-35DD-034E-B568-9AB59E228DB5}" dt="2022-11-01T14:38:08.171" v="4346" actId="1035"/>
          <ac:cxnSpMkLst>
            <pc:docMk/>
            <pc:sldMk cId="3053565759" sldId="371"/>
            <ac:cxnSpMk id="19" creationId="{0073F81C-81A8-5809-AAE5-708E9A4A791B}"/>
          </ac:cxnSpMkLst>
        </pc:cxnChg>
        <pc:cxnChg chg="del">
          <ac:chgData name="표세종" userId="27b21700-4729-492d-a0cc-475b3739f080" providerId="ADAL" clId="{F92021BB-35DD-034E-B568-9AB59E228DB5}" dt="2022-11-01T14:25:58.464" v="3899" actId="478"/>
          <ac:cxnSpMkLst>
            <pc:docMk/>
            <pc:sldMk cId="3053565759" sldId="371"/>
            <ac:cxnSpMk id="30" creationId="{42FF53F7-5E91-230A-1B7D-E8A3D299167B}"/>
          </ac:cxnSpMkLst>
        </pc:cxnChg>
        <pc:cxnChg chg="del">
          <ac:chgData name="표세종" userId="27b21700-4729-492d-a0cc-475b3739f080" providerId="ADAL" clId="{F92021BB-35DD-034E-B568-9AB59E228DB5}" dt="2022-11-01T14:25:58.464" v="3899" actId="478"/>
          <ac:cxnSpMkLst>
            <pc:docMk/>
            <pc:sldMk cId="3053565759" sldId="371"/>
            <ac:cxnSpMk id="34" creationId="{616F58FD-ECA1-0482-91F4-2652BD57E4A6}"/>
          </ac:cxnSpMkLst>
        </pc:cxnChg>
        <pc:cxnChg chg="del">
          <ac:chgData name="표세종" userId="27b21700-4729-492d-a0cc-475b3739f080" providerId="ADAL" clId="{F92021BB-35DD-034E-B568-9AB59E228DB5}" dt="2022-11-01T14:25:58.464" v="3899" actId="478"/>
          <ac:cxnSpMkLst>
            <pc:docMk/>
            <pc:sldMk cId="3053565759" sldId="371"/>
            <ac:cxnSpMk id="35" creationId="{5CCF7E74-7743-ED65-DF8C-9D07047E7C02}"/>
          </ac:cxnSpMkLst>
        </pc:cxnChg>
      </pc:sldChg>
      <pc:sldChg chg="addSp modSp add del mod">
        <pc:chgData name="표세종" userId="27b21700-4729-492d-a0cc-475b3739f080" providerId="ADAL" clId="{F92021BB-35DD-034E-B568-9AB59E228DB5}" dt="2022-11-01T14:10:27.504" v="3857" actId="2696"/>
        <pc:sldMkLst>
          <pc:docMk/>
          <pc:sldMk cId="4146400672" sldId="371"/>
        </pc:sldMkLst>
        <pc:spChg chg="add mod">
          <ac:chgData name="표세종" userId="27b21700-4729-492d-a0cc-475b3739f080" providerId="ADAL" clId="{F92021BB-35DD-034E-B568-9AB59E228DB5}" dt="2022-10-31T12:37:02.726" v="3795" actId="1076"/>
          <ac:spMkLst>
            <pc:docMk/>
            <pc:sldMk cId="4146400672" sldId="371"/>
            <ac:spMk id="3" creationId="{A6E2DD7B-65EC-622E-DE0D-6970A862EBF0}"/>
          </ac:spMkLst>
        </pc:spChg>
        <pc:graphicFrameChg chg="add mod modGraphic">
          <ac:chgData name="표세종" userId="27b21700-4729-492d-a0cc-475b3739f080" providerId="ADAL" clId="{F92021BB-35DD-034E-B568-9AB59E228DB5}" dt="2022-11-01T14:09:33.926" v="3840" actId="2165"/>
          <ac:graphicFrameMkLst>
            <pc:docMk/>
            <pc:sldMk cId="4146400672" sldId="371"/>
            <ac:graphicFrameMk id="2" creationId="{C9863880-ECC8-8C8C-476F-FC5FE8952C32}"/>
          </ac:graphicFrameMkLst>
        </pc:graphicFrameChg>
      </pc:sldChg>
    </pc:docChg>
  </pc:docChgLst>
  <pc:docChgLst>
    <pc:chgData name="표세종" userId="27b21700-4729-492d-a0cc-475b3739f080" providerId="ADAL" clId="{8C5E2B67-8A91-A64F-89A3-346E11C53039}"/>
    <pc:docChg chg="undo custSel addSld delSld modSld sldOrd">
      <pc:chgData name="표세종" userId="27b21700-4729-492d-a0cc-475b3739f080" providerId="ADAL" clId="{8C5E2B67-8A91-A64F-89A3-346E11C53039}" dt="2022-08-09T13:39:41.041" v="5078" actId="2696"/>
      <pc:docMkLst>
        <pc:docMk/>
      </pc:docMkLst>
      <pc:sldChg chg="modSp mod">
        <pc:chgData name="표세종" userId="27b21700-4729-492d-a0cc-475b3739f080" providerId="ADAL" clId="{8C5E2B67-8A91-A64F-89A3-346E11C53039}" dt="2022-07-31T07:41:08.124" v="47" actId="20577"/>
        <pc:sldMkLst>
          <pc:docMk/>
          <pc:sldMk cId="352524512" sldId="296"/>
        </pc:sldMkLst>
        <pc:spChg chg="mod">
          <ac:chgData name="표세종" userId="27b21700-4729-492d-a0cc-475b3739f080" providerId="ADAL" clId="{8C5E2B67-8A91-A64F-89A3-346E11C53039}" dt="2022-07-31T07:41:08.124" v="47" actId="20577"/>
          <ac:spMkLst>
            <pc:docMk/>
            <pc:sldMk cId="352524512" sldId="296"/>
            <ac:spMk id="14" creationId="{B0CF20C9-91CA-2349-930E-08E0E2577A6A}"/>
          </ac:spMkLst>
        </pc:spChg>
      </pc:sldChg>
      <pc:sldChg chg="addSp delSp modSp mod">
        <pc:chgData name="표세종" userId="27b21700-4729-492d-a0cc-475b3739f080" providerId="ADAL" clId="{8C5E2B67-8A91-A64F-89A3-346E11C53039}" dt="2022-07-31T08:07:04.657" v="917" actId="208"/>
        <pc:sldMkLst>
          <pc:docMk/>
          <pc:sldMk cId="760453950" sldId="338"/>
        </pc:sldMkLst>
        <pc:spChg chg="add del mod topLvl">
          <ac:chgData name="표세종" userId="27b21700-4729-492d-a0cc-475b3739f080" providerId="ADAL" clId="{8C5E2B67-8A91-A64F-89A3-346E11C53039}" dt="2022-07-31T07:49:28.368" v="283" actId="478"/>
          <ac:spMkLst>
            <pc:docMk/>
            <pc:sldMk cId="760453950" sldId="338"/>
            <ac:spMk id="2" creationId="{5C7E9160-3F2D-A6DF-CDDA-CB9597798922}"/>
          </ac:spMkLst>
        </pc:spChg>
        <pc:spChg chg="add mod topLvl">
          <ac:chgData name="표세종" userId="27b21700-4729-492d-a0cc-475b3739f080" providerId="ADAL" clId="{8C5E2B67-8A91-A64F-89A3-346E11C53039}" dt="2022-07-31T07:49:48.744" v="307" actId="1076"/>
          <ac:spMkLst>
            <pc:docMk/>
            <pc:sldMk cId="760453950" sldId="338"/>
            <ac:spMk id="3" creationId="{0F865B60-EC01-3470-0590-8E35B27C27FB}"/>
          </ac:spMkLst>
        </pc:spChg>
        <pc:spChg chg="add mod topLvl">
          <ac:chgData name="표세종" userId="27b21700-4729-492d-a0cc-475b3739f080" providerId="ADAL" clId="{8C5E2B67-8A91-A64F-89A3-346E11C53039}" dt="2022-07-31T07:49:48.744" v="307" actId="1076"/>
          <ac:spMkLst>
            <pc:docMk/>
            <pc:sldMk cId="760453950" sldId="338"/>
            <ac:spMk id="9" creationId="{27ED9438-886D-55B4-8FC4-84DF07BB1154}"/>
          </ac:spMkLst>
        </pc:spChg>
        <pc:spChg chg="add mod topLvl">
          <ac:chgData name="표세종" userId="27b21700-4729-492d-a0cc-475b3739f080" providerId="ADAL" clId="{8C5E2B67-8A91-A64F-89A3-346E11C53039}" dt="2022-07-31T07:49:48.744" v="307" actId="1076"/>
          <ac:spMkLst>
            <pc:docMk/>
            <pc:sldMk cId="760453950" sldId="338"/>
            <ac:spMk id="10" creationId="{0A25585F-CB36-5302-8963-AFAC4FFDD8B0}"/>
          </ac:spMkLst>
        </pc:spChg>
        <pc:spChg chg="add del mod">
          <ac:chgData name="표세종" userId="27b21700-4729-492d-a0cc-475b3739f080" providerId="ADAL" clId="{8C5E2B67-8A91-A64F-89A3-346E11C53039}" dt="2022-07-31T07:45:38.910" v="181" actId="478"/>
          <ac:spMkLst>
            <pc:docMk/>
            <pc:sldMk cId="760453950" sldId="338"/>
            <ac:spMk id="11" creationId="{48E0EE86-AC23-075B-0D56-393C924DDA58}"/>
          </ac:spMkLst>
        </pc:spChg>
        <pc:spChg chg="add mod topLvl">
          <ac:chgData name="표세종" userId="27b21700-4729-492d-a0cc-475b3739f080" providerId="ADAL" clId="{8C5E2B67-8A91-A64F-89A3-346E11C53039}" dt="2022-07-31T07:49:48.744" v="307" actId="1076"/>
          <ac:spMkLst>
            <pc:docMk/>
            <pc:sldMk cId="760453950" sldId="338"/>
            <ac:spMk id="12" creationId="{43C8B06B-EA31-5293-5FF7-87904EBBB8FA}"/>
          </ac:spMkLst>
        </pc:spChg>
        <pc:spChg chg="add mod topLvl">
          <ac:chgData name="표세종" userId="27b21700-4729-492d-a0cc-475b3739f080" providerId="ADAL" clId="{8C5E2B67-8A91-A64F-89A3-346E11C53039}" dt="2022-07-31T07:49:48.744" v="307" actId="1076"/>
          <ac:spMkLst>
            <pc:docMk/>
            <pc:sldMk cId="760453950" sldId="338"/>
            <ac:spMk id="13" creationId="{9DC1D4BF-CA6F-6F37-0EBF-D2B9E9865FED}"/>
          </ac:spMkLst>
        </pc:spChg>
        <pc:spChg chg="mod">
          <ac:chgData name="표세종" userId="27b21700-4729-492d-a0cc-475b3739f080" providerId="ADAL" clId="{8C5E2B67-8A91-A64F-89A3-346E11C53039}" dt="2022-07-31T07:57:23.841" v="447" actId="20577"/>
          <ac:spMkLst>
            <pc:docMk/>
            <pc:sldMk cId="760453950" sldId="338"/>
            <ac:spMk id="14" creationId="{B0CF20C9-91CA-2349-930E-08E0E2577A6A}"/>
          </ac:spMkLst>
        </pc:spChg>
        <pc:spChg chg="add mod">
          <ac:chgData name="표세종" userId="27b21700-4729-492d-a0cc-475b3739f080" providerId="ADAL" clId="{8C5E2B67-8A91-A64F-89A3-346E11C53039}" dt="2022-07-31T07:49:53.953" v="308" actId="1076"/>
          <ac:spMkLst>
            <pc:docMk/>
            <pc:sldMk cId="760453950" sldId="338"/>
            <ac:spMk id="22" creationId="{700A4BDC-86A3-13E7-BD7E-34D53A34B6CA}"/>
          </ac:spMkLst>
        </pc:spChg>
        <pc:spChg chg="add del mod">
          <ac:chgData name="표세종" userId="27b21700-4729-492d-a0cc-475b3739f080" providerId="ADAL" clId="{8C5E2B67-8A91-A64F-89A3-346E11C53039}" dt="2022-07-31T07:53:49.377" v="366" actId="478"/>
          <ac:spMkLst>
            <pc:docMk/>
            <pc:sldMk cId="760453950" sldId="338"/>
            <ac:spMk id="23" creationId="{4A2E0E2F-103D-AB40-A90E-E6AE2B7E0FE5}"/>
          </ac:spMkLst>
        </pc:spChg>
        <pc:spChg chg="add mod">
          <ac:chgData name="표세종" userId="27b21700-4729-492d-a0cc-475b3739f080" providerId="ADAL" clId="{8C5E2B67-8A91-A64F-89A3-346E11C53039}" dt="2022-07-31T07:51:09.529" v="310" actId="1076"/>
          <ac:spMkLst>
            <pc:docMk/>
            <pc:sldMk cId="760453950" sldId="338"/>
            <ac:spMk id="24" creationId="{EFD57B4D-C5B0-9DE5-9D97-3C11C210262B}"/>
          </ac:spMkLst>
        </pc:spChg>
        <pc:spChg chg="add mod">
          <ac:chgData name="표세종" userId="27b21700-4729-492d-a0cc-475b3739f080" providerId="ADAL" clId="{8C5E2B67-8A91-A64F-89A3-346E11C53039}" dt="2022-07-31T07:51:37.956" v="324" actId="208"/>
          <ac:spMkLst>
            <pc:docMk/>
            <pc:sldMk cId="760453950" sldId="338"/>
            <ac:spMk id="25" creationId="{623CB90C-982F-F46A-75F5-EC42A8F390B3}"/>
          </ac:spMkLst>
        </pc:spChg>
        <pc:spChg chg="add mod">
          <ac:chgData name="표세종" userId="27b21700-4729-492d-a0cc-475b3739f080" providerId="ADAL" clId="{8C5E2B67-8A91-A64F-89A3-346E11C53039}" dt="2022-07-31T07:51:09.529" v="310" actId="1076"/>
          <ac:spMkLst>
            <pc:docMk/>
            <pc:sldMk cId="760453950" sldId="338"/>
            <ac:spMk id="26" creationId="{DBB54B7A-4EC3-1C86-BA2E-41C3E7960E99}"/>
          </ac:spMkLst>
        </pc:spChg>
        <pc:spChg chg="add mod">
          <ac:chgData name="표세종" userId="27b21700-4729-492d-a0cc-475b3739f080" providerId="ADAL" clId="{8C5E2B67-8A91-A64F-89A3-346E11C53039}" dt="2022-07-31T07:51:50.260" v="326" actId="208"/>
          <ac:spMkLst>
            <pc:docMk/>
            <pc:sldMk cId="760453950" sldId="338"/>
            <ac:spMk id="27" creationId="{FC8DE1BA-407C-11F5-C514-4F12BD771327}"/>
          </ac:spMkLst>
        </pc:spChg>
        <pc:spChg chg="add mod">
          <ac:chgData name="표세종" userId="27b21700-4729-492d-a0cc-475b3739f080" providerId="ADAL" clId="{8C5E2B67-8A91-A64F-89A3-346E11C53039}" dt="2022-07-31T07:52:49.143" v="353" actId="208"/>
          <ac:spMkLst>
            <pc:docMk/>
            <pc:sldMk cId="760453950" sldId="338"/>
            <ac:spMk id="28" creationId="{A3C0EF9A-1203-B88F-B264-219AA021872D}"/>
          </ac:spMkLst>
        </pc:spChg>
        <pc:spChg chg="del">
          <ac:chgData name="표세종" userId="27b21700-4729-492d-a0cc-475b3739f080" providerId="ADAL" clId="{8C5E2B67-8A91-A64F-89A3-346E11C53039}" dt="2022-07-31T07:42:22.820" v="94" actId="478"/>
          <ac:spMkLst>
            <pc:docMk/>
            <pc:sldMk cId="760453950" sldId="338"/>
            <ac:spMk id="29" creationId="{42BD9100-84A0-1514-CEFD-49F9CA1E76F7}"/>
          </ac:spMkLst>
        </pc:spChg>
        <pc:spChg chg="add del mod">
          <ac:chgData name="표세종" userId="27b21700-4729-492d-a0cc-475b3739f080" providerId="ADAL" clId="{8C5E2B67-8A91-A64F-89A3-346E11C53039}" dt="2022-07-31T07:53:04.632" v="356" actId="478"/>
          <ac:spMkLst>
            <pc:docMk/>
            <pc:sldMk cId="760453950" sldId="338"/>
            <ac:spMk id="30" creationId="{4F5FB011-993C-3D3A-B36F-58E53B451F4B}"/>
          </ac:spMkLst>
        </pc:spChg>
        <pc:spChg chg="add mod">
          <ac:chgData name="표세종" userId="27b21700-4729-492d-a0cc-475b3739f080" providerId="ADAL" clId="{8C5E2B67-8A91-A64F-89A3-346E11C53039}" dt="2022-07-31T07:53:52.683" v="368" actId="1076"/>
          <ac:spMkLst>
            <pc:docMk/>
            <pc:sldMk cId="760453950" sldId="338"/>
            <ac:spMk id="31" creationId="{B5FF14ED-1F63-10D4-82E5-283BD760B174}"/>
          </ac:spMkLst>
        </pc:spChg>
        <pc:spChg chg="add mod">
          <ac:chgData name="표세종" userId="27b21700-4729-492d-a0cc-475b3739f080" providerId="ADAL" clId="{8C5E2B67-8A91-A64F-89A3-346E11C53039}" dt="2022-07-31T07:53:59.892" v="372" actId="1076"/>
          <ac:spMkLst>
            <pc:docMk/>
            <pc:sldMk cId="760453950" sldId="338"/>
            <ac:spMk id="32" creationId="{8A83D9C2-439F-283C-6A45-A00633B3A9CE}"/>
          </ac:spMkLst>
        </pc:spChg>
        <pc:spChg chg="add mod">
          <ac:chgData name="표세종" userId="27b21700-4729-492d-a0cc-475b3739f080" providerId="ADAL" clId="{8C5E2B67-8A91-A64F-89A3-346E11C53039}" dt="2022-07-31T07:55:28.221" v="402" actId="1076"/>
          <ac:spMkLst>
            <pc:docMk/>
            <pc:sldMk cId="760453950" sldId="338"/>
            <ac:spMk id="40" creationId="{5F2F38FA-A18F-4F5A-8C78-75D1DA4D8F76}"/>
          </ac:spMkLst>
        </pc:spChg>
        <pc:grpChg chg="add del mod">
          <ac:chgData name="표세종" userId="27b21700-4729-492d-a0cc-475b3739f080" providerId="ADAL" clId="{8C5E2B67-8A91-A64F-89A3-346E11C53039}" dt="2022-07-31T07:49:26.185" v="282" actId="165"/>
          <ac:grpSpMkLst>
            <pc:docMk/>
            <pc:sldMk cId="760453950" sldId="338"/>
            <ac:grpSpMk id="21" creationId="{ED63CDC8-26D1-09A2-EA57-FC30ABB252F7}"/>
          </ac:grpSpMkLst>
        </pc:grpChg>
        <pc:picChg chg="add mod">
          <ac:chgData name="표세종" userId="27b21700-4729-492d-a0cc-475b3739f080" providerId="ADAL" clId="{8C5E2B67-8A91-A64F-89A3-346E11C53039}" dt="2022-07-31T07:54:43.870" v="380" actId="1076"/>
          <ac:picMkLst>
            <pc:docMk/>
            <pc:sldMk cId="760453950" sldId="338"/>
            <ac:picMk id="33" creationId="{1C22A2B0-A2D6-0C1C-73A9-3627FF1F7A60}"/>
          </ac:picMkLst>
        </pc:picChg>
        <pc:picChg chg="add mod">
          <ac:chgData name="표세종" userId="27b21700-4729-492d-a0cc-475b3739f080" providerId="ADAL" clId="{8C5E2B67-8A91-A64F-89A3-346E11C53039}" dt="2022-07-31T07:49:48.744" v="307" actId="1076"/>
          <ac:picMkLst>
            <pc:docMk/>
            <pc:sldMk cId="760453950" sldId="338"/>
            <ac:picMk id="1026" creationId="{EBFF37F6-67F9-26DA-65A6-D07C078AF391}"/>
          </ac:picMkLst>
        </pc:picChg>
        <pc:cxnChg chg="add mod topLvl">
          <ac:chgData name="표세종" userId="27b21700-4729-492d-a0cc-475b3739f080" providerId="ADAL" clId="{8C5E2B67-8A91-A64F-89A3-346E11C53039}" dt="2022-07-31T08:07:00.459" v="916" actId="208"/>
          <ac:cxnSpMkLst>
            <pc:docMk/>
            <pc:sldMk cId="760453950" sldId="338"/>
            <ac:cxnSpMk id="17" creationId="{653B5C38-64F3-53A2-C818-D931506C63C1}"/>
          </ac:cxnSpMkLst>
        </pc:cxnChg>
        <pc:cxnChg chg="add mod topLvl">
          <ac:chgData name="표세종" userId="27b21700-4729-492d-a0cc-475b3739f080" providerId="ADAL" clId="{8C5E2B67-8A91-A64F-89A3-346E11C53039}" dt="2022-07-31T08:07:00.459" v="916" actId="208"/>
          <ac:cxnSpMkLst>
            <pc:docMk/>
            <pc:sldMk cId="760453950" sldId="338"/>
            <ac:cxnSpMk id="18" creationId="{931B1441-4289-7DB6-EC4B-9CF1B6ADE334}"/>
          </ac:cxnSpMkLst>
        </pc:cxnChg>
        <pc:cxnChg chg="add mod">
          <ac:chgData name="표세종" userId="27b21700-4729-492d-a0cc-475b3739f080" providerId="ADAL" clId="{8C5E2B67-8A91-A64F-89A3-346E11C53039}" dt="2022-07-31T08:07:04.657" v="917" actId="208"/>
          <ac:cxnSpMkLst>
            <pc:docMk/>
            <pc:sldMk cId="760453950" sldId="338"/>
            <ac:cxnSpMk id="35" creationId="{57D58873-00A6-F8B7-A484-4050EDFABBA5}"/>
          </ac:cxnSpMkLst>
        </pc:cxnChg>
        <pc:cxnChg chg="add mod">
          <ac:chgData name="표세종" userId="27b21700-4729-492d-a0cc-475b3739f080" providerId="ADAL" clId="{8C5E2B67-8A91-A64F-89A3-346E11C53039}" dt="2022-07-31T08:07:04.657" v="917" actId="208"/>
          <ac:cxnSpMkLst>
            <pc:docMk/>
            <pc:sldMk cId="760453950" sldId="338"/>
            <ac:cxnSpMk id="37" creationId="{993C47D5-C36D-EDB5-8835-1FE162706967}"/>
          </ac:cxnSpMkLst>
        </pc:cxnChg>
      </pc:sldChg>
      <pc:sldChg chg="modSp mod ord">
        <pc:chgData name="표세종" userId="27b21700-4729-492d-a0cc-475b3739f080" providerId="ADAL" clId="{8C5E2B67-8A91-A64F-89A3-346E11C53039}" dt="2022-07-31T07:41:29.190" v="72" actId="20577"/>
        <pc:sldMkLst>
          <pc:docMk/>
          <pc:sldMk cId="1439378440" sldId="340"/>
        </pc:sldMkLst>
        <pc:spChg chg="mod">
          <ac:chgData name="표세종" userId="27b21700-4729-492d-a0cc-475b3739f080" providerId="ADAL" clId="{8C5E2B67-8A91-A64F-89A3-346E11C53039}" dt="2022-07-31T07:41:29.190" v="72" actId="20577"/>
          <ac:spMkLst>
            <pc:docMk/>
            <pc:sldMk cId="1439378440" sldId="340"/>
            <ac:spMk id="14" creationId="{B0CF20C9-91CA-2349-930E-08E0E2577A6A}"/>
          </ac:spMkLst>
        </pc:spChg>
      </pc:sldChg>
      <pc:sldChg chg="modSp add mod">
        <pc:chgData name="표세종" userId="27b21700-4729-492d-a0cc-475b3739f080" providerId="ADAL" clId="{8C5E2B67-8A91-A64F-89A3-346E11C53039}" dt="2022-07-31T07:41:01.796" v="45" actId="14100"/>
        <pc:sldMkLst>
          <pc:docMk/>
          <pc:sldMk cId="687005423" sldId="353"/>
        </pc:sldMkLst>
        <pc:spChg chg="mod">
          <ac:chgData name="표세종" userId="27b21700-4729-492d-a0cc-475b3739f080" providerId="ADAL" clId="{8C5E2B67-8A91-A64F-89A3-346E11C53039}" dt="2022-07-31T07:40:58.617" v="44" actId="313"/>
          <ac:spMkLst>
            <pc:docMk/>
            <pc:sldMk cId="687005423" sldId="353"/>
            <ac:spMk id="14" creationId="{B0CF20C9-91CA-2349-930E-08E0E2577A6A}"/>
          </ac:spMkLst>
        </pc:spChg>
        <pc:cxnChg chg="mod">
          <ac:chgData name="표세종" userId="27b21700-4729-492d-a0cc-475b3739f080" providerId="ADAL" clId="{8C5E2B67-8A91-A64F-89A3-346E11C53039}" dt="2022-07-31T07:41:01.796" v="45" actId="14100"/>
          <ac:cxnSpMkLst>
            <pc:docMk/>
            <pc:sldMk cId="687005423" sldId="353"/>
            <ac:cxnSpMk id="16" creationId="{A7858D6D-06D6-1B44-8A0B-D250DFC15C17}"/>
          </ac:cxnSpMkLst>
        </pc:cxnChg>
      </pc:sldChg>
      <pc:sldChg chg="addSp delSp modSp add mod">
        <pc:chgData name="표세종" userId="27b21700-4729-492d-a0cc-475b3739f080" providerId="ADAL" clId="{8C5E2B67-8A91-A64F-89A3-346E11C53039}" dt="2022-08-03T11:42:48.591" v="3075" actId="6549"/>
        <pc:sldMkLst>
          <pc:docMk/>
          <pc:sldMk cId="3836141795" sldId="354"/>
        </pc:sldMkLst>
        <pc:spChg chg="add del mod">
          <ac:chgData name="표세종" userId="27b21700-4729-492d-a0cc-475b3739f080" providerId="ADAL" clId="{8C5E2B67-8A91-A64F-89A3-346E11C53039}" dt="2022-07-31T14:10:05.046" v="3070" actId="1076"/>
          <ac:spMkLst>
            <pc:docMk/>
            <pc:sldMk cId="3836141795" sldId="354"/>
            <ac:spMk id="9" creationId="{B690AA7E-5B1D-4A3A-A76E-F0061F00B46C}"/>
          </ac:spMkLst>
        </pc:spChg>
        <pc:spChg chg="add mod">
          <ac:chgData name="표세종" userId="27b21700-4729-492d-a0cc-475b3739f080" providerId="ADAL" clId="{8C5E2B67-8A91-A64F-89A3-346E11C53039}" dt="2022-07-31T11:36:32.032" v="1694" actId="2085"/>
          <ac:spMkLst>
            <pc:docMk/>
            <pc:sldMk cId="3836141795" sldId="354"/>
            <ac:spMk id="10" creationId="{F2D0189C-3312-F332-DF1C-DA525479176A}"/>
          </ac:spMkLst>
        </pc:spChg>
        <pc:spChg chg="mod">
          <ac:chgData name="표세종" userId="27b21700-4729-492d-a0cc-475b3739f080" providerId="ADAL" clId="{8C5E2B67-8A91-A64F-89A3-346E11C53039}" dt="2022-07-31T07:41:35.143" v="74" actId="20577"/>
          <ac:spMkLst>
            <pc:docMk/>
            <pc:sldMk cId="3836141795" sldId="354"/>
            <ac:spMk id="14" creationId="{B0CF20C9-91CA-2349-930E-08E0E2577A6A}"/>
          </ac:spMkLst>
        </pc:spChg>
        <pc:spChg chg="add mod">
          <ac:chgData name="표세종" userId="27b21700-4729-492d-a0cc-475b3739f080" providerId="ADAL" clId="{8C5E2B67-8A91-A64F-89A3-346E11C53039}" dt="2022-08-03T11:42:48.591" v="3075" actId="6549"/>
          <ac:spMkLst>
            <pc:docMk/>
            <pc:sldMk cId="3836141795" sldId="354"/>
            <ac:spMk id="18" creationId="{93660BFC-7B1D-D09E-A078-CA83CA102153}"/>
          </ac:spMkLst>
        </pc:spChg>
        <pc:spChg chg="mod">
          <ac:chgData name="표세종" userId="27b21700-4729-492d-a0cc-475b3739f080" providerId="ADAL" clId="{8C5E2B67-8A91-A64F-89A3-346E11C53039}" dt="2022-07-31T11:36:53.233" v="1734" actId="1076"/>
          <ac:spMkLst>
            <pc:docMk/>
            <pc:sldMk cId="3836141795" sldId="354"/>
            <ac:spMk id="51" creationId="{F4B2B916-2E99-49C9-828B-7921FC8BF005}"/>
          </ac:spMkLst>
        </pc:spChg>
        <pc:picChg chg="add del mod">
          <ac:chgData name="표세종" userId="27b21700-4729-492d-a0cc-475b3739f080" providerId="ADAL" clId="{8C5E2B67-8A91-A64F-89A3-346E11C53039}" dt="2022-07-31T11:36:18.224" v="1667" actId="478"/>
          <ac:picMkLst>
            <pc:docMk/>
            <pc:sldMk cId="3836141795" sldId="354"/>
            <ac:picMk id="2" creationId="{7038E5D3-B1B0-119C-1CC7-834DAB611D06}"/>
          </ac:picMkLst>
        </pc:picChg>
        <pc:picChg chg="del">
          <ac:chgData name="표세종" userId="27b21700-4729-492d-a0cc-475b3739f080" providerId="ADAL" clId="{8C5E2B67-8A91-A64F-89A3-346E11C53039}" dt="2022-07-31T11:30:37.971" v="1096" actId="478"/>
          <ac:picMkLst>
            <pc:docMk/>
            <pc:sldMk cId="3836141795" sldId="354"/>
            <ac:picMk id="11" creationId="{45BE3C82-D386-4803-A54E-F90C8E393203}"/>
          </ac:picMkLst>
        </pc:picChg>
        <pc:picChg chg="add mod">
          <ac:chgData name="표세종" userId="27b21700-4729-492d-a0cc-475b3739f080" providerId="ADAL" clId="{8C5E2B67-8A91-A64F-89A3-346E11C53039}" dt="2022-07-31T14:09:55.920" v="3067" actId="1076"/>
          <ac:picMkLst>
            <pc:docMk/>
            <pc:sldMk cId="3836141795" sldId="354"/>
            <ac:picMk id="12" creationId="{7B9592CD-C2E8-BD1D-73CD-35FA95062743}"/>
          </ac:picMkLst>
        </pc:picChg>
        <pc:picChg chg="del">
          <ac:chgData name="표세종" userId="27b21700-4729-492d-a0cc-475b3739f080" providerId="ADAL" clId="{8C5E2B67-8A91-A64F-89A3-346E11C53039}" dt="2022-07-31T11:30:34.410" v="1093" actId="478"/>
          <ac:picMkLst>
            <pc:docMk/>
            <pc:sldMk cId="3836141795" sldId="354"/>
            <ac:picMk id="13" creationId="{FD339464-A0A2-406D-AF9C-F07B54A249E9}"/>
          </ac:picMkLst>
        </pc:picChg>
        <pc:picChg chg="del">
          <ac:chgData name="표세종" userId="27b21700-4729-492d-a0cc-475b3739f080" providerId="ADAL" clId="{8C5E2B67-8A91-A64F-89A3-346E11C53039}" dt="2022-07-31T11:30:33.737" v="1092" actId="478"/>
          <ac:picMkLst>
            <pc:docMk/>
            <pc:sldMk cId="3836141795" sldId="354"/>
            <ac:picMk id="15" creationId="{B15FB30C-733A-432B-8F5F-CBC62839FB41}"/>
          </ac:picMkLst>
        </pc:picChg>
        <pc:picChg chg="mod modCrop">
          <ac:chgData name="표세종" userId="27b21700-4729-492d-a0cc-475b3739f080" providerId="ADAL" clId="{8C5E2B67-8A91-A64F-89A3-346E11C53039}" dt="2022-07-31T11:31:20.971" v="1098" actId="732"/>
          <ac:picMkLst>
            <pc:docMk/>
            <pc:sldMk cId="3836141795" sldId="354"/>
            <ac:picMk id="27" creationId="{1A342465-F518-4114-877D-64EA999E89BD}"/>
          </ac:picMkLst>
        </pc:picChg>
        <pc:picChg chg="del">
          <ac:chgData name="표세종" userId="27b21700-4729-492d-a0cc-475b3739f080" providerId="ADAL" clId="{8C5E2B67-8A91-A64F-89A3-346E11C53039}" dt="2022-07-31T11:30:51.837" v="1097" actId="478"/>
          <ac:picMkLst>
            <pc:docMk/>
            <pc:sldMk cId="3836141795" sldId="354"/>
            <ac:picMk id="28" creationId="{92234CE4-2E79-412C-8754-5DA31ED1C2E7}"/>
          </ac:picMkLst>
        </pc:picChg>
        <pc:cxnChg chg="del">
          <ac:chgData name="표세종" userId="27b21700-4729-492d-a0cc-475b3739f080" providerId="ADAL" clId="{8C5E2B67-8A91-A64F-89A3-346E11C53039}" dt="2022-07-31T11:31:23.765" v="1099" actId="478"/>
          <ac:cxnSpMkLst>
            <pc:docMk/>
            <pc:sldMk cId="3836141795" sldId="354"/>
            <ac:cxnSpMk id="30" creationId="{660EE80B-E190-4366-8CA6-336F546EB560}"/>
          </ac:cxnSpMkLst>
        </pc:cxnChg>
        <pc:cxnChg chg="del">
          <ac:chgData name="표세종" userId="27b21700-4729-492d-a0cc-475b3739f080" providerId="ADAL" clId="{8C5E2B67-8A91-A64F-89A3-346E11C53039}" dt="2022-07-31T11:31:25.169" v="1100" actId="478"/>
          <ac:cxnSpMkLst>
            <pc:docMk/>
            <pc:sldMk cId="3836141795" sldId="354"/>
            <ac:cxnSpMk id="31" creationId="{241C5256-B6B5-473A-9926-E69EDC3000C6}"/>
          </ac:cxnSpMkLst>
        </pc:cxnChg>
        <pc:cxnChg chg="del">
          <ac:chgData name="표세종" userId="27b21700-4729-492d-a0cc-475b3739f080" providerId="ADAL" clId="{8C5E2B67-8A91-A64F-89A3-346E11C53039}" dt="2022-07-31T11:31:26.469" v="1101" actId="478"/>
          <ac:cxnSpMkLst>
            <pc:docMk/>
            <pc:sldMk cId="3836141795" sldId="354"/>
            <ac:cxnSpMk id="34" creationId="{7EA14134-33AA-4B5C-B6EA-5596CF323B87}"/>
          </ac:cxnSpMkLst>
        </pc:cxnChg>
        <pc:cxnChg chg="del">
          <ac:chgData name="표세종" userId="27b21700-4729-492d-a0cc-475b3739f080" providerId="ADAL" clId="{8C5E2B67-8A91-A64F-89A3-346E11C53039}" dt="2022-07-31T11:31:27.641" v="1102" actId="478"/>
          <ac:cxnSpMkLst>
            <pc:docMk/>
            <pc:sldMk cId="3836141795" sldId="354"/>
            <ac:cxnSpMk id="36" creationId="{D8195027-1C7E-40B1-AB3B-8AEF58EB7867}"/>
          </ac:cxnSpMkLst>
        </pc:cxnChg>
      </pc:sldChg>
      <pc:sldChg chg="addSp delSp modSp add del mod">
        <pc:chgData name="표세종" userId="27b21700-4729-492d-a0cc-475b3739f080" providerId="ADAL" clId="{8C5E2B67-8A91-A64F-89A3-346E11C53039}" dt="2022-08-09T13:39:41.041" v="5078" actId="2696"/>
        <pc:sldMkLst>
          <pc:docMk/>
          <pc:sldMk cId="270802325" sldId="355"/>
        </pc:sldMkLst>
        <pc:spChg chg="del mod">
          <ac:chgData name="표세종" userId="27b21700-4729-492d-a0cc-475b3739f080" providerId="ADAL" clId="{8C5E2B67-8A91-A64F-89A3-346E11C53039}" dt="2022-07-31T08:06:22.089" v="908" actId="478"/>
          <ac:spMkLst>
            <pc:docMk/>
            <pc:sldMk cId="270802325" sldId="355"/>
            <ac:spMk id="2" creationId="{FCBE859A-9BF9-0481-E447-84F9FD19D0B5}"/>
          </ac:spMkLst>
        </pc:spChg>
        <pc:spChg chg="add mod">
          <ac:chgData name="표세종" userId="27b21700-4729-492d-a0cc-475b3739f080" providerId="ADAL" clId="{8C5E2B67-8A91-A64F-89A3-346E11C53039}" dt="2022-07-31T08:01:53.659" v="666"/>
          <ac:spMkLst>
            <pc:docMk/>
            <pc:sldMk cId="270802325" sldId="355"/>
            <ac:spMk id="9" creationId="{153D860A-4C85-BFF1-D7C2-0FB406852426}"/>
          </ac:spMkLst>
        </pc:spChg>
        <pc:spChg chg="add mod">
          <ac:chgData name="표세종" userId="27b21700-4729-492d-a0cc-475b3739f080" providerId="ADAL" clId="{8C5E2B67-8A91-A64F-89A3-346E11C53039}" dt="2022-07-31T08:01:53.659" v="666"/>
          <ac:spMkLst>
            <pc:docMk/>
            <pc:sldMk cId="270802325" sldId="355"/>
            <ac:spMk id="10" creationId="{147F182D-C09D-33AB-70D1-45D5DE018D91}"/>
          </ac:spMkLst>
        </pc:spChg>
        <pc:spChg chg="add mod">
          <ac:chgData name="표세종" userId="27b21700-4729-492d-a0cc-475b3739f080" providerId="ADAL" clId="{8C5E2B67-8A91-A64F-89A3-346E11C53039}" dt="2022-07-31T08:01:53.659" v="666"/>
          <ac:spMkLst>
            <pc:docMk/>
            <pc:sldMk cId="270802325" sldId="355"/>
            <ac:spMk id="11" creationId="{19537911-0F17-41B2-FBED-C876A411D577}"/>
          </ac:spMkLst>
        </pc:spChg>
        <pc:spChg chg="mod">
          <ac:chgData name="표세종" userId="27b21700-4729-492d-a0cc-475b3739f080" providerId="ADAL" clId="{8C5E2B67-8A91-A64F-89A3-346E11C53039}" dt="2022-07-31T08:05:15.510" v="866" actId="20577"/>
          <ac:spMkLst>
            <pc:docMk/>
            <pc:sldMk cId="270802325" sldId="355"/>
            <ac:spMk id="14" creationId="{B0CF20C9-91CA-2349-930E-08E0E2577A6A}"/>
          </ac:spMkLst>
        </pc:spChg>
        <pc:spChg chg="add mod">
          <ac:chgData name="표세종" userId="27b21700-4729-492d-a0cc-475b3739f080" providerId="ADAL" clId="{8C5E2B67-8A91-A64F-89A3-346E11C53039}" dt="2022-07-31T08:16:52.347" v="1061" actId="2085"/>
          <ac:spMkLst>
            <pc:docMk/>
            <pc:sldMk cId="270802325" sldId="355"/>
            <ac:spMk id="24" creationId="{78831204-540B-52B6-BE02-C5D6FCB6EBBA}"/>
          </ac:spMkLst>
        </pc:spChg>
        <pc:spChg chg="add del mod">
          <ac:chgData name="표세종" userId="27b21700-4729-492d-a0cc-475b3739f080" providerId="ADAL" clId="{8C5E2B67-8A91-A64F-89A3-346E11C53039}" dt="2022-07-31T08:12:33.848" v="994"/>
          <ac:spMkLst>
            <pc:docMk/>
            <pc:sldMk cId="270802325" sldId="355"/>
            <ac:spMk id="26" creationId="{9C234383-F28F-A38F-3C9A-1433AFDBB248}"/>
          </ac:spMkLst>
        </pc:spChg>
        <pc:spChg chg="add del mod">
          <ac:chgData name="표세종" userId="27b21700-4729-492d-a0cc-475b3739f080" providerId="ADAL" clId="{8C5E2B67-8A91-A64F-89A3-346E11C53039}" dt="2022-07-31T08:13:54.321" v="1015" actId="478"/>
          <ac:spMkLst>
            <pc:docMk/>
            <pc:sldMk cId="270802325" sldId="355"/>
            <ac:spMk id="27" creationId="{04E90188-A1BC-F123-1119-67A0368F907A}"/>
          </ac:spMkLst>
        </pc:spChg>
        <pc:spChg chg="add mod">
          <ac:chgData name="표세종" userId="27b21700-4729-492d-a0cc-475b3739f080" providerId="ADAL" clId="{8C5E2B67-8A91-A64F-89A3-346E11C53039}" dt="2022-07-31T11:38:15.563" v="1775" actId="6549"/>
          <ac:spMkLst>
            <pc:docMk/>
            <pc:sldMk cId="270802325" sldId="355"/>
            <ac:spMk id="28" creationId="{022CC5B2-2204-ED39-440E-24CE6B4B6D32}"/>
          </ac:spMkLst>
        </pc:spChg>
        <pc:spChg chg="add del mod">
          <ac:chgData name="표세종" userId="27b21700-4729-492d-a0cc-475b3739f080" providerId="ADAL" clId="{8C5E2B67-8A91-A64F-89A3-346E11C53039}" dt="2022-07-31T08:17:35.699" v="1091"/>
          <ac:spMkLst>
            <pc:docMk/>
            <pc:sldMk cId="270802325" sldId="355"/>
            <ac:spMk id="29" creationId="{B10C0783-889E-D63F-4B07-8AAAA396D56A}"/>
          </ac:spMkLst>
        </pc:spChg>
        <pc:spChg chg="add mod">
          <ac:chgData name="표세종" userId="27b21700-4729-492d-a0cc-475b3739f080" providerId="ADAL" clId="{8C5E2B67-8A91-A64F-89A3-346E11C53039}" dt="2022-07-31T08:16:31.180" v="1057" actId="208"/>
          <ac:spMkLst>
            <pc:docMk/>
            <pc:sldMk cId="270802325" sldId="355"/>
            <ac:spMk id="30" creationId="{BB786002-E621-0949-F605-18C04F2C0A78}"/>
          </ac:spMkLst>
        </pc:spChg>
        <pc:grpChg chg="add del mod">
          <ac:chgData name="표세종" userId="27b21700-4729-492d-a0cc-475b3739f080" providerId="ADAL" clId="{8C5E2B67-8A91-A64F-89A3-346E11C53039}" dt="2022-07-31T08:04:58.712" v="833" actId="478"/>
          <ac:grpSpMkLst>
            <pc:docMk/>
            <pc:sldMk cId="270802325" sldId="355"/>
            <ac:grpSpMk id="17" creationId="{FA61A639-C204-936D-6C39-6E9CE61D24CE}"/>
          </ac:grpSpMkLst>
        </pc:grpChg>
        <pc:grpChg chg="add mod">
          <ac:chgData name="표세종" userId="27b21700-4729-492d-a0cc-475b3739f080" providerId="ADAL" clId="{8C5E2B67-8A91-A64F-89A3-346E11C53039}" dt="2022-07-31T08:17:34.025" v="1089" actId="1076"/>
          <ac:grpSpMkLst>
            <pc:docMk/>
            <pc:sldMk cId="270802325" sldId="355"/>
            <ac:grpSpMk id="31" creationId="{5AC14649-AA57-DB1C-50E2-1AE3F98066F6}"/>
          </ac:grpSpMkLst>
        </pc:grpChg>
        <pc:picChg chg="add del mod">
          <ac:chgData name="표세종" userId="27b21700-4729-492d-a0cc-475b3739f080" providerId="ADAL" clId="{8C5E2B67-8A91-A64F-89A3-346E11C53039}" dt="2022-07-31T08:04:57.836" v="832" actId="478"/>
          <ac:picMkLst>
            <pc:docMk/>
            <pc:sldMk cId="270802325" sldId="355"/>
            <ac:picMk id="3" creationId="{3BDD165A-4CCC-C401-A8FA-3827CA95AC89}"/>
          </ac:picMkLst>
        </pc:picChg>
        <pc:picChg chg="add del mod">
          <ac:chgData name="표세종" userId="27b21700-4729-492d-a0cc-475b3739f080" providerId="ADAL" clId="{8C5E2B67-8A91-A64F-89A3-346E11C53039}" dt="2022-07-31T08:06:40.123" v="912" actId="478"/>
          <ac:picMkLst>
            <pc:docMk/>
            <pc:sldMk cId="270802325" sldId="355"/>
            <ac:picMk id="18" creationId="{8C83811A-9E33-D221-B304-9EFD1E6A8C23}"/>
          </ac:picMkLst>
        </pc:picChg>
        <pc:picChg chg="add mod">
          <ac:chgData name="표세종" userId="27b21700-4729-492d-a0cc-475b3739f080" providerId="ADAL" clId="{8C5E2B67-8A91-A64F-89A3-346E11C53039}" dt="2022-07-31T08:12:24.752" v="989" actId="1076"/>
          <ac:picMkLst>
            <pc:docMk/>
            <pc:sldMk cId="270802325" sldId="355"/>
            <ac:picMk id="19" creationId="{124AC5C6-2B4C-B023-1F40-186DB0A38488}"/>
          </ac:picMkLst>
        </pc:picChg>
        <pc:cxnChg chg="add mod">
          <ac:chgData name="표세종" userId="27b21700-4729-492d-a0cc-475b3739f080" providerId="ADAL" clId="{8C5E2B67-8A91-A64F-89A3-346E11C53039}" dt="2022-07-31T08:04:58.712" v="833" actId="478"/>
          <ac:cxnSpMkLst>
            <pc:docMk/>
            <pc:sldMk cId="270802325" sldId="355"/>
            <ac:cxnSpMk id="12" creationId="{CB78277B-70B1-E21D-8F5C-2EFDDAA1016B}"/>
          </ac:cxnSpMkLst>
        </pc:cxnChg>
        <pc:cxnChg chg="add mod">
          <ac:chgData name="표세종" userId="27b21700-4729-492d-a0cc-475b3739f080" providerId="ADAL" clId="{8C5E2B67-8A91-A64F-89A3-346E11C53039}" dt="2022-07-31T08:01:53.659" v="666"/>
          <ac:cxnSpMkLst>
            <pc:docMk/>
            <pc:sldMk cId="270802325" sldId="355"/>
            <ac:cxnSpMk id="13" creationId="{E168E2DC-76E3-A9A0-8D08-8E7DF7933402}"/>
          </ac:cxnSpMkLst>
        </pc:cxnChg>
        <pc:cxnChg chg="add mod">
          <ac:chgData name="표세종" userId="27b21700-4729-492d-a0cc-475b3739f080" providerId="ADAL" clId="{8C5E2B67-8A91-A64F-89A3-346E11C53039}" dt="2022-07-31T08:01:53.659" v="666"/>
          <ac:cxnSpMkLst>
            <pc:docMk/>
            <pc:sldMk cId="270802325" sldId="355"/>
            <ac:cxnSpMk id="15" creationId="{6B3CF17D-F454-6849-3D05-5F8499A18106}"/>
          </ac:cxnSpMkLst>
        </pc:cxnChg>
        <pc:cxnChg chg="add mod">
          <ac:chgData name="표세종" userId="27b21700-4729-492d-a0cc-475b3739f080" providerId="ADAL" clId="{8C5E2B67-8A91-A64F-89A3-346E11C53039}" dt="2022-07-31T08:15:21.890" v="1030" actId="208"/>
          <ac:cxnSpMkLst>
            <pc:docMk/>
            <pc:sldMk cId="270802325" sldId="355"/>
            <ac:cxnSpMk id="21" creationId="{0F78B76B-9119-ABE5-2F20-F1019FAA160D}"/>
          </ac:cxnSpMkLst>
        </pc:cxnChg>
        <pc:cxnChg chg="add mod">
          <ac:chgData name="표세종" userId="27b21700-4729-492d-a0cc-475b3739f080" providerId="ADAL" clId="{8C5E2B67-8A91-A64F-89A3-346E11C53039}" dt="2022-07-31T08:16:57.140" v="1062" actId="1076"/>
          <ac:cxnSpMkLst>
            <pc:docMk/>
            <pc:sldMk cId="270802325" sldId="355"/>
            <ac:cxnSpMk id="25" creationId="{25B80511-B33D-9AF3-AB39-D0EE167CC94A}"/>
          </ac:cxnSpMkLst>
        </pc:cxnChg>
      </pc:sldChg>
      <pc:sldChg chg="addSp delSp modSp add mod ord">
        <pc:chgData name="표세종" userId="27b21700-4729-492d-a0cc-475b3739f080" providerId="ADAL" clId="{8C5E2B67-8A91-A64F-89A3-346E11C53039}" dt="2022-08-09T13:39:38.949" v="5077" actId="1076"/>
        <pc:sldMkLst>
          <pc:docMk/>
          <pc:sldMk cId="219537166" sldId="356"/>
        </pc:sldMkLst>
        <pc:spChg chg="mod">
          <ac:chgData name="표세종" userId="27b21700-4729-492d-a0cc-475b3739f080" providerId="ADAL" clId="{8C5E2B67-8A91-A64F-89A3-346E11C53039}" dt="2022-08-09T13:39:29.013" v="5073" actId="20577"/>
          <ac:spMkLst>
            <pc:docMk/>
            <pc:sldMk cId="219537166" sldId="356"/>
            <ac:spMk id="2" creationId="{FCBE859A-9BF9-0481-E447-84F9FD19D0B5}"/>
          </ac:spMkLst>
        </pc:spChg>
        <pc:spChg chg="mod">
          <ac:chgData name="표세종" userId="27b21700-4729-492d-a0cc-475b3739f080" providerId="ADAL" clId="{8C5E2B67-8A91-A64F-89A3-346E11C53039}" dt="2022-07-31T08:05:30.335" v="901" actId="20577"/>
          <ac:spMkLst>
            <pc:docMk/>
            <pc:sldMk cId="219537166" sldId="356"/>
            <ac:spMk id="14" creationId="{B0CF20C9-91CA-2349-930E-08E0E2577A6A}"/>
          </ac:spMkLst>
        </pc:spChg>
        <pc:spChg chg="mod">
          <ac:chgData name="표세종" userId="27b21700-4729-492d-a0cc-475b3739f080" providerId="ADAL" clId="{8C5E2B67-8A91-A64F-89A3-346E11C53039}" dt="2022-08-09T13:39:34.191" v="5076"/>
          <ac:spMkLst>
            <pc:docMk/>
            <pc:sldMk cId="219537166" sldId="356"/>
            <ac:spMk id="22" creationId="{BB2579F7-BDE1-EE16-3CFF-67BDFE7DE324}"/>
          </ac:spMkLst>
        </pc:spChg>
        <pc:spChg chg="mod">
          <ac:chgData name="표세종" userId="27b21700-4729-492d-a0cc-475b3739f080" providerId="ADAL" clId="{8C5E2B67-8A91-A64F-89A3-346E11C53039}" dt="2022-08-09T13:39:34.191" v="5076"/>
          <ac:spMkLst>
            <pc:docMk/>
            <pc:sldMk cId="219537166" sldId="356"/>
            <ac:spMk id="23" creationId="{4A424222-9600-70C7-0BBA-0CA296E7C389}"/>
          </ac:spMkLst>
        </pc:spChg>
        <pc:spChg chg="mod">
          <ac:chgData name="표세종" userId="27b21700-4729-492d-a0cc-475b3739f080" providerId="ADAL" clId="{8C5E2B67-8A91-A64F-89A3-346E11C53039}" dt="2022-08-09T13:39:34.191" v="5076"/>
          <ac:spMkLst>
            <pc:docMk/>
            <pc:sldMk cId="219537166" sldId="356"/>
            <ac:spMk id="24" creationId="{1FE51172-FF18-8DE7-33F0-EE0AC4A6633B}"/>
          </ac:spMkLst>
        </pc:spChg>
        <pc:grpChg chg="del">
          <ac:chgData name="표세종" userId="27b21700-4729-492d-a0cc-475b3739f080" providerId="ADAL" clId="{8C5E2B67-8A91-A64F-89A3-346E11C53039}" dt="2022-08-09T13:39:31.913" v="5074" actId="478"/>
          <ac:grpSpMkLst>
            <pc:docMk/>
            <pc:sldMk cId="219537166" sldId="356"/>
            <ac:grpSpMk id="17" creationId="{FA61A639-C204-936D-6C39-6E9CE61D24CE}"/>
          </ac:grpSpMkLst>
        </pc:grpChg>
        <pc:grpChg chg="add mod">
          <ac:chgData name="표세종" userId="27b21700-4729-492d-a0cc-475b3739f080" providerId="ADAL" clId="{8C5E2B67-8A91-A64F-89A3-346E11C53039}" dt="2022-08-09T13:39:38.949" v="5077" actId="1076"/>
          <ac:grpSpMkLst>
            <pc:docMk/>
            <pc:sldMk cId="219537166" sldId="356"/>
            <ac:grpSpMk id="18" creationId="{C7B01F68-9E8B-8568-E421-A55F6E6DC2FF}"/>
          </ac:grpSpMkLst>
        </pc:grpChg>
        <pc:picChg chg="del">
          <ac:chgData name="표세종" userId="27b21700-4729-492d-a0cc-475b3739f080" providerId="ADAL" clId="{8C5E2B67-8A91-A64F-89A3-346E11C53039}" dt="2022-08-09T13:39:33.140" v="5075" actId="478"/>
          <ac:picMkLst>
            <pc:docMk/>
            <pc:sldMk cId="219537166" sldId="356"/>
            <ac:picMk id="3" creationId="{3BDD165A-4CCC-C401-A8FA-3827CA95AC89}"/>
          </ac:picMkLst>
        </pc:picChg>
        <pc:picChg chg="mod">
          <ac:chgData name="표세종" userId="27b21700-4729-492d-a0cc-475b3739f080" providerId="ADAL" clId="{8C5E2B67-8A91-A64F-89A3-346E11C53039}" dt="2022-08-09T13:39:34.191" v="5076"/>
          <ac:picMkLst>
            <pc:docMk/>
            <pc:sldMk cId="219537166" sldId="356"/>
            <ac:picMk id="19" creationId="{9F104059-DC15-594A-A996-68D7F9DF4EF8}"/>
          </ac:picMkLst>
        </pc:picChg>
        <pc:cxnChg chg="mod">
          <ac:chgData name="표세종" userId="27b21700-4729-492d-a0cc-475b3739f080" providerId="ADAL" clId="{8C5E2B67-8A91-A64F-89A3-346E11C53039}" dt="2022-08-09T13:39:31.913" v="5074" actId="478"/>
          <ac:cxnSpMkLst>
            <pc:docMk/>
            <pc:sldMk cId="219537166" sldId="356"/>
            <ac:cxnSpMk id="12" creationId="{CB78277B-70B1-E21D-8F5C-2EFDDAA1016B}"/>
          </ac:cxnSpMkLst>
        </pc:cxnChg>
        <pc:cxnChg chg="mod">
          <ac:chgData name="표세종" userId="27b21700-4729-492d-a0cc-475b3739f080" providerId="ADAL" clId="{8C5E2B67-8A91-A64F-89A3-346E11C53039}" dt="2022-07-31T11:38:46.743" v="1776" actId="692"/>
          <ac:cxnSpMkLst>
            <pc:docMk/>
            <pc:sldMk cId="219537166" sldId="356"/>
            <ac:cxnSpMk id="13" creationId="{E168E2DC-76E3-A9A0-8D08-8E7DF7933402}"/>
          </ac:cxnSpMkLst>
        </pc:cxnChg>
        <pc:cxnChg chg="mod">
          <ac:chgData name="표세종" userId="27b21700-4729-492d-a0cc-475b3739f080" providerId="ADAL" clId="{8C5E2B67-8A91-A64F-89A3-346E11C53039}" dt="2022-07-31T11:38:46.743" v="1776" actId="692"/>
          <ac:cxnSpMkLst>
            <pc:docMk/>
            <pc:sldMk cId="219537166" sldId="356"/>
            <ac:cxnSpMk id="15" creationId="{6B3CF17D-F454-6849-3D05-5F8499A18106}"/>
          </ac:cxnSpMkLst>
        </pc:cxnChg>
        <pc:cxnChg chg="mod">
          <ac:chgData name="표세종" userId="27b21700-4729-492d-a0cc-475b3739f080" providerId="ADAL" clId="{8C5E2B67-8A91-A64F-89A3-346E11C53039}" dt="2022-08-09T13:39:34.191" v="5076"/>
          <ac:cxnSpMkLst>
            <pc:docMk/>
            <pc:sldMk cId="219537166" sldId="356"/>
            <ac:cxnSpMk id="20" creationId="{3598A95B-0373-5C50-74C5-E8F5FA30DE1D}"/>
          </ac:cxnSpMkLst>
        </pc:cxnChg>
        <pc:cxnChg chg="mod">
          <ac:chgData name="표세종" userId="27b21700-4729-492d-a0cc-475b3739f080" providerId="ADAL" clId="{8C5E2B67-8A91-A64F-89A3-346E11C53039}" dt="2022-08-09T13:39:34.191" v="5076"/>
          <ac:cxnSpMkLst>
            <pc:docMk/>
            <pc:sldMk cId="219537166" sldId="356"/>
            <ac:cxnSpMk id="21" creationId="{559E5EE0-FF65-7864-F8E5-11BEC4EDDB6F}"/>
          </ac:cxnSpMkLst>
        </pc:cxnChg>
      </pc:sldChg>
      <pc:sldChg chg="addSp delSp modSp add mod">
        <pc:chgData name="표세종" userId="27b21700-4729-492d-a0cc-475b3739f080" providerId="ADAL" clId="{8C5E2B67-8A91-A64F-89A3-346E11C53039}" dt="2022-08-09T13:27:50.613" v="4897" actId="20577"/>
        <pc:sldMkLst>
          <pc:docMk/>
          <pc:sldMk cId="2942115748" sldId="357"/>
        </pc:sldMkLst>
        <pc:spChg chg="add del mod">
          <ac:chgData name="표세종" userId="27b21700-4729-492d-a0cc-475b3739f080" providerId="ADAL" clId="{8C5E2B67-8A91-A64F-89A3-346E11C53039}" dt="2022-08-09T12:50:51.237" v="4149" actId="478"/>
          <ac:spMkLst>
            <pc:docMk/>
            <pc:sldMk cId="2942115748" sldId="357"/>
            <ac:spMk id="9" creationId="{7F95E418-50C5-B407-821D-2E5A46F949DB}"/>
          </ac:spMkLst>
        </pc:spChg>
        <pc:spChg chg="mod">
          <ac:chgData name="표세종" userId="27b21700-4729-492d-a0cc-475b3739f080" providerId="ADAL" clId="{8C5E2B67-8A91-A64F-89A3-346E11C53039}" dt="2022-08-09T12:50:24.473" v="4146" actId="20577"/>
          <ac:spMkLst>
            <pc:docMk/>
            <pc:sldMk cId="2942115748" sldId="357"/>
            <ac:spMk id="14" creationId="{B0CF20C9-91CA-2349-930E-08E0E2577A6A}"/>
          </ac:spMkLst>
        </pc:spChg>
        <pc:spChg chg="add del mod">
          <ac:chgData name="표세종" userId="27b21700-4729-492d-a0cc-475b3739f080" providerId="ADAL" clId="{8C5E2B67-8A91-A64F-89A3-346E11C53039}" dt="2022-08-09T13:01:44.978" v="4311"/>
          <ac:spMkLst>
            <pc:docMk/>
            <pc:sldMk cId="2942115748" sldId="357"/>
            <ac:spMk id="24" creationId="{2C3A72F8-7C88-46C7-8964-D304293596BA}"/>
          </ac:spMkLst>
        </pc:spChg>
        <pc:spChg chg="add del mod">
          <ac:chgData name="표세종" userId="27b21700-4729-492d-a0cc-475b3739f080" providerId="ADAL" clId="{8C5E2B67-8A91-A64F-89A3-346E11C53039}" dt="2022-08-09T13:01:44.980" v="4313"/>
          <ac:spMkLst>
            <pc:docMk/>
            <pc:sldMk cId="2942115748" sldId="357"/>
            <ac:spMk id="25" creationId="{0B1BB8DC-BB95-98DD-2326-252B251FCAFB}"/>
          </ac:spMkLst>
        </pc:spChg>
        <pc:spChg chg="add del mod">
          <ac:chgData name="표세종" userId="27b21700-4729-492d-a0cc-475b3739f080" providerId="ADAL" clId="{8C5E2B67-8A91-A64F-89A3-346E11C53039}" dt="2022-08-09T13:01:44.383" v="4309"/>
          <ac:spMkLst>
            <pc:docMk/>
            <pc:sldMk cId="2942115748" sldId="357"/>
            <ac:spMk id="26" creationId="{89D5EF03-6DFA-7EC8-2363-53CFC7EDB705}"/>
          </ac:spMkLst>
        </pc:spChg>
        <pc:spChg chg="add del mod">
          <ac:chgData name="표세종" userId="27b21700-4729-492d-a0cc-475b3739f080" providerId="ADAL" clId="{8C5E2B67-8A91-A64F-89A3-346E11C53039}" dt="2022-08-09T13:01:25.326" v="4296"/>
          <ac:spMkLst>
            <pc:docMk/>
            <pc:sldMk cId="2942115748" sldId="357"/>
            <ac:spMk id="27" creationId="{4F6E89CB-4C07-2126-BB4B-A7F278AC5011}"/>
          </ac:spMkLst>
        </pc:spChg>
        <pc:spChg chg="add del mod">
          <ac:chgData name="표세종" userId="27b21700-4729-492d-a0cc-475b3739f080" providerId="ADAL" clId="{8C5E2B67-8A91-A64F-89A3-346E11C53039}" dt="2022-08-09T13:01:24.669" v="4294"/>
          <ac:spMkLst>
            <pc:docMk/>
            <pc:sldMk cId="2942115748" sldId="357"/>
            <ac:spMk id="28" creationId="{040BD19F-F892-8DEC-27BD-DFB72816C9E5}"/>
          </ac:spMkLst>
        </pc:spChg>
        <pc:spChg chg="del mod">
          <ac:chgData name="표세종" userId="27b21700-4729-492d-a0cc-475b3739f080" providerId="ADAL" clId="{8C5E2B67-8A91-A64F-89A3-346E11C53039}" dt="2022-08-03T12:30:34.623" v="3154" actId="478"/>
          <ac:spMkLst>
            <pc:docMk/>
            <pc:sldMk cId="2942115748" sldId="357"/>
            <ac:spMk id="29" creationId="{F4BD13D5-DFAF-50FF-3886-680163EFC5A3}"/>
          </ac:spMkLst>
        </pc:spChg>
        <pc:spChg chg="add del mod">
          <ac:chgData name="표세종" userId="27b21700-4729-492d-a0cc-475b3739f080" providerId="ADAL" clId="{8C5E2B67-8A91-A64F-89A3-346E11C53039}" dt="2022-08-09T13:21:04.788" v="4671" actId="478"/>
          <ac:spMkLst>
            <pc:docMk/>
            <pc:sldMk cId="2942115748" sldId="357"/>
            <ac:spMk id="35" creationId="{BB5E4776-9478-16CE-D7E6-AC39B4690A7C}"/>
          </ac:spMkLst>
        </pc:spChg>
        <pc:spChg chg="add del mod">
          <ac:chgData name="표세종" userId="27b21700-4729-492d-a0cc-475b3739f080" providerId="ADAL" clId="{8C5E2B67-8A91-A64F-89A3-346E11C53039}" dt="2022-08-09T13:12:06.961" v="4417" actId="478"/>
          <ac:spMkLst>
            <pc:docMk/>
            <pc:sldMk cId="2942115748" sldId="357"/>
            <ac:spMk id="36" creationId="{BCDCAD2E-0863-1104-40A1-9B092B767EB6}"/>
          </ac:spMkLst>
        </pc:spChg>
        <pc:spChg chg="add del mod">
          <ac:chgData name="표세종" userId="27b21700-4729-492d-a0cc-475b3739f080" providerId="ADAL" clId="{8C5E2B67-8A91-A64F-89A3-346E11C53039}" dt="2022-08-09T13:12:08.169" v="4418" actId="478"/>
          <ac:spMkLst>
            <pc:docMk/>
            <pc:sldMk cId="2942115748" sldId="357"/>
            <ac:spMk id="37" creationId="{09F062E1-83FF-1596-1A61-AE848F4D135E}"/>
          </ac:spMkLst>
        </pc:spChg>
        <pc:spChg chg="add del mod">
          <ac:chgData name="표세종" userId="27b21700-4729-492d-a0cc-475b3739f080" providerId="ADAL" clId="{8C5E2B67-8A91-A64F-89A3-346E11C53039}" dt="2022-08-09T13:12:09.469" v="4419" actId="478"/>
          <ac:spMkLst>
            <pc:docMk/>
            <pc:sldMk cId="2942115748" sldId="357"/>
            <ac:spMk id="38" creationId="{FE596C73-68AD-4803-C061-7D2FC6EDB26D}"/>
          </ac:spMkLst>
        </pc:spChg>
        <pc:spChg chg="add del mod">
          <ac:chgData name="표세종" userId="27b21700-4729-492d-a0cc-475b3739f080" providerId="ADAL" clId="{8C5E2B67-8A91-A64F-89A3-346E11C53039}" dt="2022-08-09T13:12:10.711" v="4420" actId="478"/>
          <ac:spMkLst>
            <pc:docMk/>
            <pc:sldMk cId="2942115748" sldId="357"/>
            <ac:spMk id="39" creationId="{9082F608-F37D-EA84-7567-03838A78E751}"/>
          </ac:spMkLst>
        </pc:spChg>
        <pc:spChg chg="add del mod">
          <ac:chgData name="표세종" userId="27b21700-4729-492d-a0cc-475b3739f080" providerId="ADAL" clId="{8C5E2B67-8A91-A64F-89A3-346E11C53039}" dt="2022-08-09T13:12:03.699" v="4415" actId="478"/>
          <ac:spMkLst>
            <pc:docMk/>
            <pc:sldMk cId="2942115748" sldId="357"/>
            <ac:spMk id="40" creationId="{0168F29F-350F-6216-D65B-41D0D9EF23E4}"/>
          </ac:spMkLst>
        </pc:spChg>
        <pc:graphicFrameChg chg="add del mod modGraphic">
          <ac:chgData name="표세종" userId="27b21700-4729-492d-a0cc-475b3739f080" providerId="ADAL" clId="{8C5E2B67-8A91-A64F-89A3-346E11C53039}" dt="2022-08-09T12:50:49.185" v="4148" actId="478"/>
          <ac:graphicFrameMkLst>
            <pc:docMk/>
            <pc:sldMk cId="2942115748" sldId="357"/>
            <ac:graphicFrameMk id="2" creationId="{3DA48AC6-ACA1-B498-7B21-8913283DEB0A}"/>
          </ac:graphicFrameMkLst>
        </pc:graphicFrameChg>
        <pc:graphicFrameChg chg="add del mod modGraphic">
          <ac:chgData name="표세종" userId="27b21700-4729-492d-a0cc-475b3739f080" providerId="ADAL" clId="{8C5E2B67-8A91-A64F-89A3-346E11C53039}" dt="2022-08-09T13:27:50.613" v="4897" actId="20577"/>
          <ac:graphicFrameMkLst>
            <pc:docMk/>
            <pc:sldMk cId="2942115748" sldId="357"/>
            <ac:graphicFrameMk id="29" creationId="{DDF9375A-7C04-C5CA-A04E-8A089EE28A3D}"/>
          </ac:graphicFrameMkLst>
        </pc:graphicFrameChg>
        <pc:picChg chg="add del mod">
          <ac:chgData name="표세종" userId="27b21700-4729-492d-a0cc-475b3739f080" providerId="ADAL" clId="{8C5E2B67-8A91-A64F-89A3-346E11C53039}" dt="2022-08-09T12:55:52.147" v="4167" actId="478"/>
          <ac:picMkLst>
            <pc:docMk/>
            <pc:sldMk cId="2942115748" sldId="357"/>
            <ac:picMk id="11" creationId="{3364C643-D064-1476-BF82-4A9E32475BA7}"/>
          </ac:picMkLst>
        </pc:picChg>
        <pc:picChg chg="add del mod">
          <ac:chgData name="표세종" userId="27b21700-4729-492d-a0cc-475b3739f080" providerId="ADAL" clId="{8C5E2B67-8A91-A64F-89A3-346E11C53039}" dt="2022-08-09T12:55:52.147" v="4167" actId="478"/>
          <ac:picMkLst>
            <pc:docMk/>
            <pc:sldMk cId="2942115748" sldId="357"/>
            <ac:picMk id="13" creationId="{19727A31-8A85-DDC0-0378-9BCE17099DA1}"/>
          </ac:picMkLst>
        </pc:picChg>
        <pc:picChg chg="add del mod">
          <ac:chgData name="표세종" userId="27b21700-4729-492d-a0cc-475b3739f080" providerId="ADAL" clId="{8C5E2B67-8A91-A64F-89A3-346E11C53039}" dt="2022-08-09T12:55:52.147" v="4167" actId="478"/>
          <ac:picMkLst>
            <pc:docMk/>
            <pc:sldMk cId="2942115748" sldId="357"/>
            <ac:picMk id="17" creationId="{94A95BA7-41E7-2E8A-8EDF-1717D8A4E79E}"/>
          </ac:picMkLst>
        </pc:picChg>
        <pc:picChg chg="add del mod">
          <ac:chgData name="표세종" userId="27b21700-4729-492d-a0cc-475b3739f080" providerId="ADAL" clId="{8C5E2B67-8A91-A64F-89A3-346E11C53039}" dt="2022-08-09T12:55:52.147" v="4167" actId="478"/>
          <ac:picMkLst>
            <pc:docMk/>
            <pc:sldMk cId="2942115748" sldId="357"/>
            <ac:picMk id="19" creationId="{01996D1E-B66B-2216-5ABF-69435DF5D571}"/>
          </ac:picMkLst>
        </pc:picChg>
        <pc:picChg chg="add del mod">
          <ac:chgData name="표세종" userId="27b21700-4729-492d-a0cc-475b3739f080" providerId="ADAL" clId="{8C5E2B67-8A91-A64F-89A3-346E11C53039}" dt="2022-08-09T12:55:52.147" v="4167" actId="478"/>
          <ac:picMkLst>
            <pc:docMk/>
            <pc:sldMk cId="2942115748" sldId="357"/>
            <ac:picMk id="21" creationId="{2006DA01-9306-658D-80FF-7F2C992AD001}"/>
          </ac:picMkLst>
        </pc:picChg>
        <pc:picChg chg="add del mod">
          <ac:chgData name="표세종" userId="27b21700-4729-492d-a0cc-475b3739f080" providerId="ADAL" clId="{8C5E2B67-8A91-A64F-89A3-346E11C53039}" dt="2022-08-09T12:59:56.606" v="4240" actId="478"/>
          <ac:picMkLst>
            <pc:docMk/>
            <pc:sldMk cId="2942115748" sldId="357"/>
            <ac:picMk id="23" creationId="{1DDFF229-C1BD-D3AF-BC66-B928027BBDA7}"/>
          </ac:picMkLst>
        </pc:picChg>
        <pc:picChg chg="add del mod">
          <ac:chgData name="표세종" userId="27b21700-4729-492d-a0cc-475b3739f080" providerId="ADAL" clId="{8C5E2B67-8A91-A64F-89A3-346E11C53039}" dt="2022-08-09T13:01:36.207" v="4302" actId="21"/>
          <ac:picMkLst>
            <pc:docMk/>
            <pc:sldMk cId="2942115748" sldId="357"/>
            <ac:picMk id="31" creationId="{180F1D2C-89F5-05B7-A30B-C4F4A6048A27}"/>
          </ac:picMkLst>
        </pc:picChg>
        <pc:picChg chg="add del mod">
          <ac:chgData name="표세종" userId="27b21700-4729-492d-a0cc-475b3739f080" providerId="ADAL" clId="{8C5E2B67-8A91-A64F-89A3-346E11C53039}" dt="2022-08-09T13:01:42.581" v="4307" actId="478"/>
          <ac:picMkLst>
            <pc:docMk/>
            <pc:sldMk cId="2942115748" sldId="357"/>
            <ac:picMk id="32" creationId="{DD6483EC-B01E-50F6-2288-8A18DD0A4DFE}"/>
          </ac:picMkLst>
        </pc:picChg>
        <pc:picChg chg="add del mod">
          <ac:chgData name="표세종" userId="27b21700-4729-492d-a0cc-475b3739f080" providerId="ADAL" clId="{8C5E2B67-8A91-A64F-89A3-346E11C53039}" dt="2022-08-09T13:03:03.853" v="4345"/>
          <ac:picMkLst>
            <pc:docMk/>
            <pc:sldMk cId="2942115748" sldId="357"/>
            <ac:picMk id="34" creationId="{D5946BEB-3A14-869B-EEAA-410900F23EBF}"/>
          </ac:picMkLst>
        </pc:picChg>
        <pc:picChg chg="add del mod">
          <ac:chgData name="표세종" userId="27b21700-4729-492d-a0cc-475b3739f080" providerId="ADAL" clId="{8C5E2B67-8A91-A64F-89A3-346E11C53039}" dt="2022-08-09T13:11:59.176" v="4409"/>
          <ac:picMkLst>
            <pc:docMk/>
            <pc:sldMk cId="2942115748" sldId="357"/>
            <ac:picMk id="42" creationId="{3B008097-34DD-EB20-0E96-CDDACDB5C1EA}"/>
          </ac:picMkLst>
        </pc:picChg>
        <pc:picChg chg="add del mod">
          <ac:chgData name="표세종" userId="27b21700-4729-492d-a0cc-475b3739f080" providerId="ADAL" clId="{8C5E2B67-8A91-A64F-89A3-346E11C53039}" dt="2022-08-09T13:11:56.595" v="4399"/>
          <ac:picMkLst>
            <pc:docMk/>
            <pc:sldMk cId="2942115748" sldId="357"/>
            <ac:picMk id="44" creationId="{8735C68C-B605-480E-26AA-9527871D9D3D}"/>
          </ac:picMkLst>
        </pc:picChg>
        <pc:picChg chg="add mod">
          <ac:chgData name="표세종" userId="27b21700-4729-492d-a0cc-475b3739f080" providerId="ADAL" clId="{8C5E2B67-8A91-A64F-89A3-346E11C53039}" dt="2022-08-09T13:17:07.237" v="4513" actId="1076"/>
          <ac:picMkLst>
            <pc:docMk/>
            <pc:sldMk cId="2942115748" sldId="357"/>
            <ac:picMk id="46" creationId="{8FD78A61-5F90-676B-D6AD-B56B4EF84DF0}"/>
          </ac:picMkLst>
        </pc:picChg>
        <pc:picChg chg="add mod">
          <ac:chgData name="표세종" userId="27b21700-4729-492d-a0cc-475b3739f080" providerId="ADAL" clId="{8C5E2B67-8A91-A64F-89A3-346E11C53039}" dt="2022-08-09T13:27:44.710" v="4885" actId="14100"/>
          <ac:picMkLst>
            <pc:docMk/>
            <pc:sldMk cId="2942115748" sldId="357"/>
            <ac:picMk id="48" creationId="{51738302-C524-11FC-11AF-CE0CEE2B3E6B}"/>
          </ac:picMkLst>
        </pc:picChg>
        <pc:picChg chg="add del mod">
          <ac:chgData name="표세종" userId="27b21700-4729-492d-a0cc-475b3739f080" providerId="ADAL" clId="{8C5E2B67-8A91-A64F-89A3-346E11C53039}" dt="2022-08-09T13:15:37.748" v="4479"/>
          <ac:picMkLst>
            <pc:docMk/>
            <pc:sldMk cId="2942115748" sldId="357"/>
            <ac:picMk id="50" creationId="{C6B11DE7-D0D6-574A-ACD6-3DDB19192B85}"/>
          </ac:picMkLst>
        </pc:picChg>
        <pc:picChg chg="add del mod">
          <ac:chgData name="표세종" userId="27b21700-4729-492d-a0cc-475b3739f080" providerId="ADAL" clId="{8C5E2B67-8A91-A64F-89A3-346E11C53039}" dt="2022-08-09T13:16:17.731" v="4493" actId="478"/>
          <ac:picMkLst>
            <pc:docMk/>
            <pc:sldMk cId="2942115748" sldId="357"/>
            <ac:picMk id="52" creationId="{43AB26EB-6033-B54D-B080-5B5728C1C329}"/>
          </ac:picMkLst>
        </pc:picChg>
        <pc:picChg chg="add mod">
          <ac:chgData name="표세종" userId="27b21700-4729-492d-a0cc-475b3739f080" providerId="ADAL" clId="{8C5E2B67-8A91-A64F-89A3-346E11C53039}" dt="2022-08-09T13:16:31.800" v="4500" actId="14100"/>
          <ac:picMkLst>
            <pc:docMk/>
            <pc:sldMk cId="2942115748" sldId="357"/>
            <ac:picMk id="54" creationId="{9F184E5E-8BF8-E1C6-A038-318A5BF44254}"/>
          </ac:picMkLst>
        </pc:picChg>
        <pc:picChg chg="add mod">
          <ac:chgData name="표세종" userId="27b21700-4729-492d-a0cc-475b3739f080" providerId="ADAL" clId="{8C5E2B67-8A91-A64F-89A3-346E11C53039}" dt="2022-08-09T13:16:48.316" v="4507" actId="14100"/>
          <ac:picMkLst>
            <pc:docMk/>
            <pc:sldMk cId="2942115748" sldId="357"/>
            <ac:picMk id="56" creationId="{6AFAE20E-4053-C3C4-5B81-CDCC2D73A461}"/>
          </ac:picMkLst>
        </pc:picChg>
      </pc:sldChg>
      <pc:sldChg chg="addSp delSp modSp add mod">
        <pc:chgData name="표세종" userId="27b21700-4729-492d-a0cc-475b3739f080" providerId="ADAL" clId="{8C5E2B67-8A91-A64F-89A3-346E11C53039}" dt="2022-08-03T12:29:55.430" v="3125" actId="20577"/>
        <pc:sldMkLst>
          <pc:docMk/>
          <pc:sldMk cId="769851433" sldId="358"/>
        </pc:sldMkLst>
        <pc:spChg chg="del">
          <ac:chgData name="표세종" userId="27b21700-4729-492d-a0cc-475b3739f080" providerId="ADAL" clId="{8C5E2B67-8A91-A64F-89A3-346E11C53039}" dt="2022-07-31T11:59:33.859" v="1939" actId="478"/>
          <ac:spMkLst>
            <pc:docMk/>
            <pc:sldMk cId="769851433" sldId="358"/>
            <ac:spMk id="9" creationId="{B690AA7E-5B1D-4A3A-A76E-F0061F00B46C}"/>
          </ac:spMkLst>
        </pc:spChg>
        <pc:spChg chg="del">
          <ac:chgData name="표세종" userId="27b21700-4729-492d-a0cc-475b3739f080" providerId="ADAL" clId="{8C5E2B67-8A91-A64F-89A3-346E11C53039}" dt="2022-07-31T11:59:33.859" v="1939" actId="478"/>
          <ac:spMkLst>
            <pc:docMk/>
            <pc:sldMk cId="769851433" sldId="358"/>
            <ac:spMk id="10" creationId="{F2D0189C-3312-F332-DF1C-DA525479176A}"/>
          </ac:spMkLst>
        </pc:spChg>
        <pc:spChg chg="add mod topLvl">
          <ac:chgData name="표세종" userId="27b21700-4729-492d-a0cc-475b3739f080" providerId="ADAL" clId="{8C5E2B67-8A91-A64F-89A3-346E11C53039}" dt="2022-07-31T12:27:02.847" v="3054" actId="165"/>
          <ac:spMkLst>
            <pc:docMk/>
            <pc:sldMk cId="769851433" sldId="358"/>
            <ac:spMk id="11" creationId="{BA386FF3-9D69-4449-AEC4-514498926907}"/>
          </ac:spMkLst>
        </pc:spChg>
        <pc:spChg chg="add mod topLvl">
          <ac:chgData name="표세종" userId="27b21700-4729-492d-a0cc-475b3739f080" providerId="ADAL" clId="{8C5E2B67-8A91-A64F-89A3-346E11C53039}" dt="2022-07-31T12:27:02.847" v="3054" actId="165"/>
          <ac:spMkLst>
            <pc:docMk/>
            <pc:sldMk cId="769851433" sldId="358"/>
            <ac:spMk id="12" creationId="{FCFEEC63-2A65-D525-490B-785F635D4AAB}"/>
          </ac:spMkLst>
        </pc:spChg>
        <pc:spChg chg="add mod topLvl">
          <ac:chgData name="표세종" userId="27b21700-4729-492d-a0cc-475b3739f080" providerId="ADAL" clId="{8C5E2B67-8A91-A64F-89A3-346E11C53039}" dt="2022-08-03T12:29:55.430" v="3125" actId="20577"/>
          <ac:spMkLst>
            <pc:docMk/>
            <pc:sldMk cId="769851433" sldId="358"/>
            <ac:spMk id="13" creationId="{D475570F-D554-9E44-CB42-812871E2F048}"/>
          </ac:spMkLst>
        </pc:spChg>
        <pc:spChg chg="mod">
          <ac:chgData name="표세종" userId="27b21700-4729-492d-a0cc-475b3739f080" providerId="ADAL" clId="{8C5E2B67-8A91-A64F-89A3-346E11C53039}" dt="2022-07-31T11:53:03.759" v="1825" actId="6549"/>
          <ac:spMkLst>
            <pc:docMk/>
            <pc:sldMk cId="769851433" sldId="358"/>
            <ac:spMk id="14" creationId="{B0CF20C9-91CA-2349-930E-08E0E2577A6A}"/>
          </ac:spMkLst>
        </pc:spChg>
        <pc:spChg chg="del">
          <ac:chgData name="표세종" userId="27b21700-4729-492d-a0cc-475b3739f080" providerId="ADAL" clId="{8C5E2B67-8A91-A64F-89A3-346E11C53039}" dt="2022-07-31T11:59:36.332" v="1941" actId="478"/>
          <ac:spMkLst>
            <pc:docMk/>
            <pc:sldMk cId="769851433" sldId="358"/>
            <ac:spMk id="20" creationId="{EAE9521F-99C4-4031-A187-621F84453E50}"/>
          </ac:spMkLst>
        </pc:spChg>
        <pc:spChg chg="add del mod">
          <ac:chgData name="표세종" userId="27b21700-4729-492d-a0cc-475b3739f080" providerId="ADAL" clId="{8C5E2B67-8A91-A64F-89A3-346E11C53039}" dt="2022-07-31T12:23:05.300" v="2417"/>
          <ac:spMkLst>
            <pc:docMk/>
            <pc:sldMk cId="769851433" sldId="358"/>
            <ac:spMk id="26" creationId="{77B7A424-4724-A19D-3D9C-62569C01F94C}"/>
          </ac:spMkLst>
        </pc:spChg>
        <pc:spChg chg="add mod">
          <ac:chgData name="표세종" userId="27b21700-4729-492d-a0cc-475b3739f080" providerId="ADAL" clId="{8C5E2B67-8A91-A64F-89A3-346E11C53039}" dt="2022-07-31T12:26:30.752" v="3047" actId="1076"/>
          <ac:spMkLst>
            <pc:docMk/>
            <pc:sldMk cId="769851433" sldId="358"/>
            <ac:spMk id="28" creationId="{FA537113-1D47-A16B-4042-66EAF12F67FF}"/>
          </ac:spMkLst>
        </pc:spChg>
        <pc:spChg chg="del mod">
          <ac:chgData name="표세종" userId="27b21700-4729-492d-a0cc-475b3739f080" providerId="ADAL" clId="{8C5E2B67-8A91-A64F-89A3-346E11C53039}" dt="2022-07-31T12:17:02.569" v="2083" actId="478"/>
          <ac:spMkLst>
            <pc:docMk/>
            <pc:sldMk cId="769851433" sldId="358"/>
            <ac:spMk id="29" creationId="{8D0C0BE0-7079-82EA-AC4F-3CBC906126BD}"/>
          </ac:spMkLst>
        </pc:spChg>
        <pc:spChg chg="del">
          <ac:chgData name="표세종" userId="27b21700-4729-492d-a0cc-475b3739f080" providerId="ADAL" clId="{8C5E2B67-8A91-A64F-89A3-346E11C53039}" dt="2022-07-31T11:59:33.859" v="1939" actId="478"/>
          <ac:spMkLst>
            <pc:docMk/>
            <pc:sldMk cId="769851433" sldId="358"/>
            <ac:spMk id="47" creationId="{FF710221-53D4-4EC2-85E5-8F456B457C0E}"/>
          </ac:spMkLst>
        </pc:spChg>
        <pc:spChg chg="del">
          <ac:chgData name="표세종" userId="27b21700-4729-492d-a0cc-475b3739f080" providerId="ADAL" clId="{8C5E2B67-8A91-A64F-89A3-346E11C53039}" dt="2022-07-31T11:59:33.859" v="1939" actId="478"/>
          <ac:spMkLst>
            <pc:docMk/>
            <pc:sldMk cId="769851433" sldId="358"/>
            <ac:spMk id="51" creationId="{F4B2B916-2E99-49C9-828B-7921FC8BF005}"/>
          </ac:spMkLst>
        </pc:spChg>
        <pc:grpChg chg="add del mod">
          <ac:chgData name="표세종" userId="27b21700-4729-492d-a0cc-475b3739f080" providerId="ADAL" clId="{8C5E2B67-8A91-A64F-89A3-346E11C53039}" dt="2022-07-31T12:27:02.847" v="3054" actId="165"/>
          <ac:grpSpMkLst>
            <pc:docMk/>
            <pc:sldMk cId="769851433" sldId="358"/>
            <ac:grpSpMk id="25" creationId="{8131BF70-778A-E61C-5D48-380543DF9203}"/>
          </ac:grpSpMkLst>
        </pc:grpChg>
        <pc:picChg chg="add del mod">
          <ac:chgData name="표세종" userId="27b21700-4729-492d-a0cc-475b3739f080" providerId="ADAL" clId="{8C5E2B67-8A91-A64F-89A3-346E11C53039}" dt="2022-07-31T12:20:52.829" v="2303" actId="478"/>
          <ac:picMkLst>
            <pc:docMk/>
            <pc:sldMk cId="769851433" sldId="358"/>
            <ac:picMk id="2" creationId="{AA8F8A0C-DEF5-F1B8-6212-D941EA493BAD}"/>
          </ac:picMkLst>
        </pc:picChg>
        <pc:picChg chg="del">
          <ac:chgData name="표세종" userId="27b21700-4729-492d-a0cc-475b3739f080" providerId="ADAL" clId="{8C5E2B67-8A91-A64F-89A3-346E11C53039}" dt="2022-07-31T11:59:33.859" v="1939" actId="478"/>
          <ac:picMkLst>
            <pc:docMk/>
            <pc:sldMk cId="769851433" sldId="358"/>
            <ac:picMk id="3" creationId="{7118AFB2-AC33-5CB1-DC88-268DA5DF73C5}"/>
          </ac:picMkLst>
        </pc:picChg>
        <pc:picChg chg="del">
          <ac:chgData name="표세종" userId="27b21700-4729-492d-a0cc-475b3739f080" providerId="ADAL" clId="{8C5E2B67-8A91-A64F-89A3-346E11C53039}" dt="2022-07-31T11:59:33.859" v="1939" actId="478"/>
          <ac:picMkLst>
            <pc:docMk/>
            <pc:sldMk cId="769851433" sldId="358"/>
            <ac:picMk id="19" creationId="{FB8A2EAF-6E7B-4729-8D7E-D945988CA300}"/>
          </ac:picMkLst>
        </pc:picChg>
        <pc:picChg chg="del">
          <ac:chgData name="표세종" userId="27b21700-4729-492d-a0cc-475b3739f080" providerId="ADAL" clId="{8C5E2B67-8A91-A64F-89A3-346E11C53039}" dt="2022-07-31T11:59:35.133" v="1940" actId="478"/>
          <ac:picMkLst>
            <pc:docMk/>
            <pc:sldMk cId="769851433" sldId="358"/>
            <ac:picMk id="27" creationId="{1A342465-F518-4114-877D-64EA999E89BD}"/>
          </ac:picMkLst>
        </pc:picChg>
        <pc:cxnChg chg="del">
          <ac:chgData name="표세종" userId="27b21700-4729-492d-a0cc-475b3739f080" providerId="ADAL" clId="{8C5E2B67-8A91-A64F-89A3-346E11C53039}" dt="2022-07-31T11:59:33.859" v="1939" actId="478"/>
          <ac:cxnSpMkLst>
            <pc:docMk/>
            <pc:sldMk cId="769851433" sldId="358"/>
            <ac:cxnSpMk id="17" creationId="{C3E2916A-C3AD-4A90-9291-F0C644E774AD}"/>
          </ac:cxnSpMkLst>
        </pc:cxnChg>
        <pc:cxnChg chg="add mod topLvl">
          <ac:chgData name="표세종" userId="27b21700-4729-492d-a0cc-475b3739f080" providerId="ADAL" clId="{8C5E2B67-8A91-A64F-89A3-346E11C53039}" dt="2022-07-31T12:27:02.847" v="3054" actId="165"/>
          <ac:cxnSpMkLst>
            <pc:docMk/>
            <pc:sldMk cId="769851433" sldId="358"/>
            <ac:cxnSpMk id="18" creationId="{A172AC1C-7AA7-1013-109E-E939B769E98C}"/>
          </ac:cxnSpMkLst>
        </pc:cxnChg>
        <pc:cxnChg chg="add del mod topLvl">
          <ac:chgData name="표세종" userId="27b21700-4729-492d-a0cc-475b3739f080" providerId="ADAL" clId="{8C5E2B67-8A91-A64F-89A3-346E11C53039}" dt="2022-07-31T12:27:07.013" v="3055" actId="478"/>
          <ac:cxnSpMkLst>
            <pc:docMk/>
            <pc:sldMk cId="769851433" sldId="358"/>
            <ac:cxnSpMk id="21" creationId="{B4F8A9ED-7B8E-B9FF-2DF6-16250AE808FB}"/>
          </ac:cxnSpMkLst>
        </pc:cxnChg>
        <pc:cxnChg chg="del mod">
          <ac:chgData name="표세종" userId="27b21700-4729-492d-a0cc-475b3739f080" providerId="ADAL" clId="{8C5E2B67-8A91-A64F-89A3-346E11C53039}" dt="2022-07-31T11:59:33.859" v="1939" actId="478"/>
          <ac:cxnSpMkLst>
            <pc:docMk/>
            <pc:sldMk cId="769851433" sldId="358"/>
            <ac:cxnSpMk id="22" creationId="{F0C57396-3D36-402C-BBAB-C7C7452B44C0}"/>
          </ac:cxnSpMkLst>
        </pc:cxnChg>
        <pc:cxnChg chg="add mod">
          <ac:chgData name="표세종" userId="27b21700-4729-492d-a0cc-475b3739f080" providerId="ADAL" clId="{8C5E2B67-8A91-A64F-89A3-346E11C53039}" dt="2022-07-31T12:26:48.489" v="3053" actId="14100"/>
          <ac:cxnSpMkLst>
            <pc:docMk/>
            <pc:sldMk cId="769851433" sldId="358"/>
            <ac:cxnSpMk id="30" creationId="{42FF53F7-5E91-230A-1B7D-E8A3D299167B}"/>
          </ac:cxnSpMkLst>
        </pc:cxnChg>
        <pc:cxnChg chg="add mod">
          <ac:chgData name="표세종" userId="27b21700-4729-492d-a0cc-475b3739f080" providerId="ADAL" clId="{8C5E2B67-8A91-A64F-89A3-346E11C53039}" dt="2022-07-31T12:27:12.248" v="3057" actId="1076"/>
          <ac:cxnSpMkLst>
            <pc:docMk/>
            <pc:sldMk cId="769851433" sldId="358"/>
            <ac:cxnSpMk id="34" creationId="{616F58FD-ECA1-0482-91F4-2652BD57E4A6}"/>
          </ac:cxnSpMkLst>
        </pc:cxnChg>
        <pc:cxnChg chg="add mod">
          <ac:chgData name="표세종" userId="27b21700-4729-492d-a0cc-475b3739f080" providerId="ADAL" clId="{8C5E2B67-8A91-A64F-89A3-346E11C53039}" dt="2022-07-31T12:27:12.248" v="3057" actId="1076"/>
          <ac:cxnSpMkLst>
            <pc:docMk/>
            <pc:sldMk cId="769851433" sldId="358"/>
            <ac:cxnSpMk id="35" creationId="{5CCF7E74-7743-ED65-DF8C-9D07047E7C02}"/>
          </ac:cxnSpMkLst>
        </pc:cxnChg>
        <pc:cxnChg chg="del">
          <ac:chgData name="표세종" userId="27b21700-4729-492d-a0cc-475b3739f080" providerId="ADAL" clId="{8C5E2B67-8A91-A64F-89A3-346E11C53039}" dt="2022-07-31T11:59:33.859" v="1939" actId="478"/>
          <ac:cxnSpMkLst>
            <pc:docMk/>
            <pc:sldMk cId="769851433" sldId="358"/>
            <ac:cxnSpMk id="39" creationId="{88BA0DB7-E952-44DE-AA64-893B1F2B04E6}"/>
          </ac:cxnSpMkLst>
        </pc:cxnChg>
        <pc:cxnChg chg="del">
          <ac:chgData name="표세종" userId="27b21700-4729-492d-a0cc-475b3739f080" providerId="ADAL" clId="{8C5E2B67-8A91-A64F-89A3-346E11C53039}" dt="2022-07-31T11:59:33.859" v="1939" actId="478"/>
          <ac:cxnSpMkLst>
            <pc:docMk/>
            <pc:sldMk cId="769851433" sldId="358"/>
            <ac:cxnSpMk id="45" creationId="{2F8D2C80-F7A1-4BFB-AFFF-27DC9C8C9D97}"/>
          </ac:cxnSpMkLst>
        </pc:cxnChg>
        <pc:cxnChg chg="del">
          <ac:chgData name="표세종" userId="27b21700-4729-492d-a0cc-475b3739f080" providerId="ADAL" clId="{8C5E2B67-8A91-A64F-89A3-346E11C53039}" dt="2022-07-31T11:59:33.859" v="1939" actId="478"/>
          <ac:cxnSpMkLst>
            <pc:docMk/>
            <pc:sldMk cId="769851433" sldId="358"/>
            <ac:cxnSpMk id="48" creationId="{4BC4E51D-E23F-4D6C-B24B-D300560E128A}"/>
          </ac:cxnSpMkLst>
        </pc:cxnChg>
      </pc:sldChg>
      <pc:sldChg chg="addSp delSp modSp add mod">
        <pc:chgData name="표세종" userId="27b21700-4729-492d-a0cc-475b3739f080" providerId="ADAL" clId="{8C5E2B67-8A91-A64F-89A3-346E11C53039}" dt="2022-08-03T12:17:22.298" v="3086" actId="20577"/>
        <pc:sldMkLst>
          <pc:docMk/>
          <pc:sldMk cId="412638214" sldId="359"/>
        </pc:sldMkLst>
        <pc:spChg chg="add mod">
          <ac:chgData name="표세종" userId="27b21700-4729-492d-a0cc-475b3739f080" providerId="ADAL" clId="{8C5E2B67-8A91-A64F-89A3-346E11C53039}" dt="2022-07-31T11:55:14.739" v="1895" actId="14100"/>
          <ac:spMkLst>
            <pc:docMk/>
            <pc:sldMk cId="412638214" sldId="359"/>
            <ac:spMk id="2" creationId="{B2A9BC5D-2FAE-4711-B67B-90053AEB0FF3}"/>
          </ac:spMkLst>
        </pc:spChg>
        <pc:spChg chg="mod">
          <ac:chgData name="표세종" userId="27b21700-4729-492d-a0cc-475b3739f080" providerId="ADAL" clId="{8C5E2B67-8A91-A64F-89A3-346E11C53039}" dt="2022-07-31T11:58:22.587" v="1904" actId="1076"/>
          <ac:spMkLst>
            <pc:docMk/>
            <pc:sldMk cId="412638214" sldId="359"/>
            <ac:spMk id="3" creationId="{0F865B60-EC01-3470-0590-8E35B27C27FB}"/>
          </ac:spMkLst>
        </pc:spChg>
        <pc:spChg chg="mod">
          <ac:chgData name="표세종" userId="27b21700-4729-492d-a0cc-475b3739f080" providerId="ADAL" clId="{8C5E2B67-8A91-A64F-89A3-346E11C53039}" dt="2022-07-31T11:59:02.347" v="1929" actId="122"/>
          <ac:spMkLst>
            <pc:docMk/>
            <pc:sldMk cId="412638214" sldId="359"/>
            <ac:spMk id="9" creationId="{27ED9438-886D-55B4-8FC4-84DF07BB1154}"/>
          </ac:spMkLst>
        </pc:spChg>
        <pc:spChg chg="mod">
          <ac:chgData name="표세종" userId="27b21700-4729-492d-a0cc-475b3739f080" providerId="ADAL" clId="{8C5E2B67-8A91-A64F-89A3-346E11C53039}" dt="2022-07-31T11:58:22.587" v="1904" actId="1076"/>
          <ac:spMkLst>
            <pc:docMk/>
            <pc:sldMk cId="412638214" sldId="359"/>
            <ac:spMk id="10" creationId="{0A25585F-CB36-5302-8963-AFAC4FFDD8B0}"/>
          </ac:spMkLst>
        </pc:spChg>
        <pc:spChg chg="mod">
          <ac:chgData name="표세종" userId="27b21700-4729-492d-a0cc-475b3739f080" providerId="ADAL" clId="{8C5E2B67-8A91-A64F-89A3-346E11C53039}" dt="2022-07-31T11:58:22.587" v="1904" actId="1076"/>
          <ac:spMkLst>
            <pc:docMk/>
            <pc:sldMk cId="412638214" sldId="359"/>
            <ac:spMk id="12" creationId="{43C8B06B-EA31-5293-5FF7-87904EBBB8FA}"/>
          </ac:spMkLst>
        </pc:spChg>
        <pc:spChg chg="mod">
          <ac:chgData name="표세종" userId="27b21700-4729-492d-a0cc-475b3739f080" providerId="ADAL" clId="{8C5E2B67-8A91-A64F-89A3-346E11C53039}" dt="2022-08-03T12:17:22.298" v="3086" actId="20577"/>
          <ac:spMkLst>
            <pc:docMk/>
            <pc:sldMk cId="412638214" sldId="359"/>
            <ac:spMk id="13" creationId="{9DC1D4BF-CA6F-6F37-0EBF-D2B9E9865FED}"/>
          </ac:spMkLst>
        </pc:spChg>
        <pc:spChg chg="add mod">
          <ac:chgData name="표세종" userId="27b21700-4729-492d-a0cc-475b3739f080" providerId="ADAL" clId="{8C5E2B67-8A91-A64F-89A3-346E11C53039}" dt="2022-07-31T11:58:22.587" v="1904" actId="1076"/>
          <ac:spMkLst>
            <pc:docMk/>
            <pc:sldMk cId="412638214" sldId="359"/>
            <ac:spMk id="19" creationId="{A77F82EF-29A5-E0D1-30F2-66D226429E08}"/>
          </ac:spMkLst>
        </pc:spChg>
        <pc:spChg chg="add mod">
          <ac:chgData name="표세종" userId="27b21700-4729-492d-a0cc-475b3739f080" providerId="ADAL" clId="{8C5E2B67-8A91-A64F-89A3-346E11C53039}" dt="2022-07-31T11:58:22.587" v="1904" actId="1076"/>
          <ac:spMkLst>
            <pc:docMk/>
            <pc:sldMk cId="412638214" sldId="359"/>
            <ac:spMk id="20" creationId="{96D38632-4729-7D9D-463A-074899DAD41B}"/>
          </ac:spMkLst>
        </pc:spChg>
        <pc:spChg chg="mod">
          <ac:chgData name="표세종" userId="27b21700-4729-492d-a0cc-475b3739f080" providerId="ADAL" clId="{8C5E2B67-8A91-A64F-89A3-346E11C53039}" dt="2022-07-31T12:02:19.254" v="2008" actId="20577"/>
          <ac:spMkLst>
            <pc:docMk/>
            <pc:sldMk cId="412638214" sldId="359"/>
            <ac:spMk id="31" creationId="{B5FF14ED-1F63-10D4-82E5-283BD760B174}"/>
          </ac:spMkLst>
        </pc:spChg>
        <pc:spChg chg="add mod">
          <ac:chgData name="표세종" userId="27b21700-4729-492d-a0cc-475b3739f080" providerId="ADAL" clId="{8C5E2B67-8A91-A64F-89A3-346E11C53039}" dt="2022-07-31T12:01:15.140" v="1990" actId="692"/>
          <ac:spMkLst>
            <pc:docMk/>
            <pc:sldMk cId="412638214" sldId="359"/>
            <ac:spMk id="36" creationId="{7AE6C0B3-F6B9-4DAB-7CAE-861FE0C0D6B5}"/>
          </ac:spMkLst>
        </pc:spChg>
        <pc:grpChg chg="add mod">
          <ac:chgData name="표세종" userId="27b21700-4729-492d-a0cc-475b3739f080" providerId="ADAL" clId="{8C5E2B67-8A91-A64F-89A3-346E11C53039}" dt="2022-07-31T11:58:37.382" v="1906" actId="14100"/>
          <ac:grpSpMkLst>
            <pc:docMk/>
            <pc:sldMk cId="412638214" sldId="359"/>
            <ac:grpSpMk id="30" creationId="{89C96F24-DBC5-2D1A-1FCC-77B29BD2DA6B}"/>
          </ac:grpSpMkLst>
        </pc:grpChg>
        <pc:picChg chg="del">
          <ac:chgData name="표세종" userId="27b21700-4729-492d-a0cc-475b3739f080" providerId="ADAL" clId="{8C5E2B67-8A91-A64F-89A3-346E11C53039}" dt="2022-07-31T11:58:52.227" v="1908" actId="478"/>
          <ac:picMkLst>
            <pc:docMk/>
            <pc:sldMk cId="412638214" sldId="359"/>
            <ac:picMk id="33" creationId="{1C22A2B0-A2D6-0C1C-73A9-3627FF1F7A60}"/>
          </ac:picMkLst>
        </pc:picChg>
        <pc:cxnChg chg="mod">
          <ac:chgData name="표세종" userId="27b21700-4729-492d-a0cc-475b3739f080" providerId="ADAL" clId="{8C5E2B67-8A91-A64F-89A3-346E11C53039}" dt="2022-07-31T11:58:37.382" v="1906" actId="14100"/>
          <ac:cxnSpMkLst>
            <pc:docMk/>
            <pc:sldMk cId="412638214" sldId="359"/>
            <ac:cxnSpMk id="17" creationId="{653B5C38-64F3-53A2-C818-D931506C63C1}"/>
          </ac:cxnSpMkLst>
        </pc:cxnChg>
        <pc:cxnChg chg="mod">
          <ac:chgData name="표세종" userId="27b21700-4729-492d-a0cc-475b3739f080" providerId="ADAL" clId="{8C5E2B67-8A91-A64F-89A3-346E11C53039}" dt="2022-07-31T11:58:43.242" v="1907" actId="1076"/>
          <ac:cxnSpMkLst>
            <pc:docMk/>
            <pc:sldMk cId="412638214" sldId="359"/>
            <ac:cxnSpMk id="18" creationId="{931B1441-4289-7DB6-EC4B-9CF1B6ADE334}"/>
          </ac:cxnSpMkLst>
        </pc:cxnChg>
      </pc:sldChg>
      <pc:sldChg chg="addSp delSp modSp add mod">
        <pc:chgData name="표세종" userId="27b21700-4729-492d-a0cc-475b3739f080" providerId="ADAL" clId="{8C5E2B67-8A91-A64F-89A3-346E11C53039}" dt="2022-08-09T13:38:59.340" v="5072" actId="1076"/>
        <pc:sldMkLst>
          <pc:docMk/>
          <pc:sldMk cId="884969015" sldId="360"/>
        </pc:sldMkLst>
        <pc:spChg chg="add del mod">
          <ac:chgData name="표세종" userId="27b21700-4729-492d-a0cc-475b3739f080" providerId="ADAL" clId="{8C5E2B67-8A91-A64F-89A3-346E11C53039}" dt="2022-08-09T12:45:26.456" v="4031" actId="478"/>
          <ac:spMkLst>
            <pc:docMk/>
            <pc:sldMk cId="884969015" sldId="360"/>
            <ac:spMk id="2" creationId="{0D61AC11-EC91-060A-D90E-A4AC5C6E0479}"/>
          </ac:spMkLst>
        </pc:spChg>
        <pc:spChg chg="add mod">
          <ac:chgData name="표세종" userId="27b21700-4729-492d-a0cc-475b3739f080" providerId="ADAL" clId="{8C5E2B67-8A91-A64F-89A3-346E11C53039}" dt="2022-08-09T13:30:11.994" v="4993" actId="1076"/>
          <ac:spMkLst>
            <pc:docMk/>
            <pc:sldMk cId="884969015" sldId="360"/>
            <ac:spMk id="15" creationId="{D0FD0073-8C40-A73B-6F5C-4A0688463CEA}"/>
          </ac:spMkLst>
        </pc:spChg>
        <pc:spChg chg="add mod">
          <ac:chgData name="표세종" userId="27b21700-4729-492d-a0cc-475b3739f080" providerId="ADAL" clId="{8C5E2B67-8A91-A64F-89A3-346E11C53039}" dt="2022-08-09T13:38:59.340" v="5072" actId="1076"/>
          <ac:spMkLst>
            <pc:docMk/>
            <pc:sldMk cId="884969015" sldId="360"/>
            <ac:spMk id="17" creationId="{4C387B20-CE9A-D73D-BC19-E35B20429155}"/>
          </ac:spMkLst>
        </pc:spChg>
        <pc:spChg chg="mod">
          <ac:chgData name="표세종" userId="27b21700-4729-492d-a0cc-475b3739f080" providerId="ADAL" clId="{8C5E2B67-8A91-A64F-89A3-346E11C53039}" dt="2022-08-09T12:45:11.364" v="4027" actId="20577"/>
          <ac:spMkLst>
            <pc:docMk/>
            <pc:sldMk cId="884969015" sldId="360"/>
            <ac:spMk id="29" creationId="{F4BD13D5-DFAF-50FF-3886-680163EFC5A3}"/>
          </ac:spMkLst>
        </pc:spChg>
        <pc:graphicFrameChg chg="add mod modGraphic">
          <ac:chgData name="표세종" userId="27b21700-4729-492d-a0cc-475b3739f080" providerId="ADAL" clId="{8C5E2B67-8A91-A64F-89A3-346E11C53039}" dt="2022-08-09T13:38:26.952" v="5036" actId="1076"/>
          <ac:graphicFrameMkLst>
            <pc:docMk/>
            <pc:sldMk cId="884969015" sldId="360"/>
            <ac:graphicFrameMk id="3" creationId="{5AADB44E-B221-52FF-2560-A9A17C56ACB6}"/>
          </ac:graphicFrameMkLst>
        </pc:graphicFrameChg>
        <pc:graphicFrameChg chg="add mod modGraphic">
          <ac:chgData name="표세종" userId="27b21700-4729-492d-a0cc-475b3739f080" providerId="ADAL" clId="{8C5E2B67-8A91-A64F-89A3-346E11C53039}" dt="2022-08-09T12:48:45.251" v="4097" actId="1076"/>
          <ac:graphicFrameMkLst>
            <pc:docMk/>
            <pc:sldMk cId="884969015" sldId="360"/>
            <ac:graphicFrameMk id="11" creationId="{B1793C48-D6B6-BCAC-5B90-98CCD9A28BE2}"/>
          </ac:graphicFrameMkLst>
        </pc:graphicFrameChg>
        <pc:picChg chg="add mod">
          <ac:chgData name="표세종" userId="27b21700-4729-492d-a0cc-475b3739f080" providerId="ADAL" clId="{8C5E2B67-8A91-A64F-89A3-346E11C53039}" dt="2022-08-09T12:47:32.784" v="4067" actId="1076"/>
          <ac:picMkLst>
            <pc:docMk/>
            <pc:sldMk cId="884969015" sldId="360"/>
            <ac:picMk id="10" creationId="{8EDC2E5D-5022-8102-69FB-1080CEEAC54D}"/>
          </ac:picMkLst>
        </pc:picChg>
        <pc:cxnChg chg="add mod">
          <ac:chgData name="표세종" userId="27b21700-4729-492d-a0cc-475b3739f080" providerId="ADAL" clId="{8C5E2B67-8A91-A64F-89A3-346E11C53039}" dt="2022-08-09T13:38:26.952" v="5036" actId="1076"/>
          <ac:cxnSpMkLst>
            <pc:docMk/>
            <pc:sldMk cId="884969015" sldId="360"/>
            <ac:cxnSpMk id="13" creationId="{918E54F6-9257-641F-662A-79268D4F88BA}"/>
          </ac:cxnSpMkLst>
        </pc:cxnChg>
      </pc:sldChg>
      <pc:sldChg chg="addSp delSp modSp add mod">
        <pc:chgData name="표세종" userId="27b21700-4729-492d-a0cc-475b3739f080" providerId="ADAL" clId="{8C5E2B67-8A91-A64F-89A3-346E11C53039}" dt="2022-08-09T13:29:29.155" v="4944" actId="208"/>
        <pc:sldMkLst>
          <pc:docMk/>
          <pc:sldMk cId="1631791093" sldId="361"/>
        </pc:sldMkLst>
        <pc:spChg chg="add del mod">
          <ac:chgData name="표세종" userId="27b21700-4729-492d-a0cc-475b3739f080" providerId="ADAL" clId="{8C5E2B67-8A91-A64F-89A3-346E11C53039}" dt="2022-08-09T12:50:54.526" v="4151" actId="478"/>
          <ac:spMkLst>
            <pc:docMk/>
            <pc:sldMk cId="1631791093" sldId="361"/>
            <ac:spMk id="9" creationId="{2F0D6E7B-95E4-38A8-0A3D-B7084A4133C2}"/>
          </ac:spMkLst>
        </pc:spChg>
        <pc:spChg chg="mod">
          <ac:chgData name="표세종" userId="27b21700-4729-492d-a0cc-475b3739f080" providerId="ADAL" clId="{8C5E2B67-8A91-A64F-89A3-346E11C53039}" dt="2022-08-09T12:50:27.511" v="4147" actId="20577"/>
          <ac:spMkLst>
            <pc:docMk/>
            <pc:sldMk cId="1631791093" sldId="361"/>
            <ac:spMk id="14" creationId="{B0CF20C9-91CA-2349-930E-08E0E2577A6A}"/>
          </ac:spMkLst>
        </pc:spChg>
        <pc:graphicFrameChg chg="del">
          <ac:chgData name="표세종" userId="27b21700-4729-492d-a0cc-475b3739f080" providerId="ADAL" clId="{8C5E2B67-8A91-A64F-89A3-346E11C53039}" dt="2022-08-09T12:50:53.739" v="4150" actId="478"/>
          <ac:graphicFrameMkLst>
            <pc:docMk/>
            <pc:sldMk cId="1631791093" sldId="361"/>
            <ac:graphicFrameMk id="2" creationId="{3DA48AC6-ACA1-B498-7B21-8913283DEB0A}"/>
          </ac:graphicFrameMkLst>
        </pc:graphicFrameChg>
        <pc:graphicFrameChg chg="add mod modGraphic">
          <ac:chgData name="표세종" userId="27b21700-4729-492d-a0cc-475b3739f080" providerId="ADAL" clId="{8C5E2B67-8A91-A64F-89A3-346E11C53039}" dt="2022-08-09T13:27:55.980" v="4909" actId="20577"/>
          <ac:graphicFrameMkLst>
            <pc:docMk/>
            <pc:sldMk cId="1631791093" sldId="361"/>
            <ac:graphicFrameMk id="11" creationId="{EF9F84B5-3480-3602-30A2-19EC3B65C63A}"/>
          </ac:graphicFrameMkLst>
        </pc:graphicFrameChg>
        <pc:picChg chg="add del mod">
          <ac:chgData name="표세종" userId="27b21700-4729-492d-a0cc-475b3739f080" providerId="ADAL" clId="{8C5E2B67-8A91-A64F-89A3-346E11C53039}" dt="2022-08-09T13:21:57.916" v="4733" actId="478"/>
          <ac:picMkLst>
            <pc:docMk/>
            <pc:sldMk cId="1631791093" sldId="361"/>
            <ac:picMk id="12" creationId="{F0CDF526-C850-D538-C3B4-2BB5BD46DDDA}"/>
          </ac:picMkLst>
        </pc:picChg>
        <pc:picChg chg="add del mod">
          <ac:chgData name="표세종" userId="27b21700-4729-492d-a0cc-475b3739f080" providerId="ADAL" clId="{8C5E2B67-8A91-A64F-89A3-346E11C53039}" dt="2022-08-09T13:21:58.480" v="4734" actId="478"/>
          <ac:picMkLst>
            <pc:docMk/>
            <pc:sldMk cId="1631791093" sldId="361"/>
            <ac:picMk id="13" creationId="{919AF41A-101A-6C43-6EDB-2705F58B9653}"/>
          </ac:picMkLst>
        </pc:picChg>
        <pc:picChg chg="add del mod">
          <ac:chgData name="표세종" userId="27b21700-4729-492d-a0cc-475b3739f080" providerId="ADAL" clId="{8C5E2B67-8A91-A64F-89A3-346E11C53039}" dt="2022-08-09T13:21:59.555" v="4736" actId="478"/>
          <ac:picMkLst>
            <pc:docMk/>
            <pc:sldMk cId="1631791093" sldId="361"/>
            <ac:picMk id="15" creationId="{6ECF3322-DC5F-BFA6-5405-780519374151}"/>
          </ac:picMkLst>
        </pc:picChg>
        <pc:picChg chg="add del mod">
          <ac:chgData name="표세종" userId="27b21700-4729-492d-a0cc-475b3739f080" providerId="ADAL" clId="{8C5E2B67-8A91-A64F-89A3-346E11C53039}" dt="2022-08-09T13:21:59.068" v="4735" actId="478"/>
          <ac:picMkLst>
            <pc:docMk/>
            <pc:sldMk cId="1631791093" sldId="361"/>
            <ac:picMk id="17" creationId="{15EE858B-187C-FA6D-DCA0-73B5AB89FA3B}"/>
          </ac:picMkLst>
        </pc:picChg>
        <pc:picChg chg="add mod">
          <ac:chgData name="표세종" userId="27b21700-4729-492d-a0cc-475b3739f080" providerId="ADAL" clId="{8C5E2B67-8A91-A64F-89A3-346E11C53039}" dt="2022-08-09T13:28:45.171" v="4927" actId="208"/>
          <ac:picMkLst>
            <pc:docMk/>
            <pc:sldMk cId="1631791093" sldId="361"/>
            <ac:picMk id="19" creationId="{414EAC1E-7B36-EE16-7E90-AF4154CA3D38}"/>
          </ac:picMkLst>
        </pc:picChg>
        <pc:picChg chg="add mod">
          <ac:chgData name="표세종" userId="27b21700-4729-492d-a0cc-475b3739f080" providerId="ADAL" clId="{8C5E2B67-8A91-A64F-89A3-346E11C53039}" dt="2022-08-09T13:28:50.151" v="4928" actId="14100"/>
          <ac:picMkLst>
            <pc:docMk/>
            <pc:sldMk cId="1631791093" sldId="361"/>
            <ac:picMk id="21" creationId="{76A22E9D-1C8C-72E7-2722-B5D741D1607B}"/>
          </ac:picMkLst>
        </pc:picChg>
        <pc:picChg chg="add mod">
          <ac:chgData name="표세종" userId="27b21700-4729-492d-a0cc-475b3739f080" providerId="ADAL" clId="{8C5E2B67-8A91-A64F-89A3-346E11C53039}" dt="2022-08-09T13:29:29.155" v="4944" actId="208"/>
          <ac:picMkLst>
            <pc:docMk/>
            <pc:sldMk cId="1631791093" sldId="361"/>
            <ac:picMk id="23" creationId="{813D66D2-F682-FADE-7793-F7FE421E0E7D}"/>
          </ac:picMkLst>
        </pc:picChg>
        <pc:picChg chg="add mod">
          <ac:chgData name="표세종" userId="27b21700-4729-492d-a0cc-475b3739f080" providerId="ADAL" clId="{8C5E2B67-8A91-A64F-89A3-346E11C53039}" dt="2022-08-09T13:29:27.523" v="4943" actId="208"/>
          <ac:picMkLst>
            <pc:docMk/>
            <pc:sldMk cId="1631791093" sldId="361"/>
            <ac:picMk id="25" creationId="{B60FB978-FB20-9BB1-958F-AE3F7913629B}"/>
          </ac:picMkLst>
        </pc:picChg>
        <pc:cxnChg chg="add del mod">
          <ac:chgData name="표세종" userId="27b21700-4729-492d-a0cc-475b3739f080" providerId="ADAL" clId="{8C5E2B67-8A91-A64F-89A3-346E11C53039}" dt="2022-08-09T13:21:15.252" v="4673" actId="478"/>
          <ac:cxnSpMkLst>
            <pc:docMk/>
            <pc:sldMk cId="1631791093" sldId="361"/>
            <ac:cxnSpMk id="10" creationId="{93FE7A81-9FB6-94FB-B2CA-00B96644E159}"/>
          </ac:cxnSpMkLst>
        </pc:cxnChg>
      </pc:sldChg>
      <pc:sldChg chg="add del">
        <pc:chgData name="표세종" userId="27b21700-4729-492d-a0cc-475b3739f080" providerId="ADAL" clId="{8C5E2B67-8A91-A64F-89A3-346E11C53039}" dt="2022-08-09T12:53:22.861" v="4153"/>
        <pc:sldMkLst>
          <pc:docMk/>
          <pc:sldMk cId="3577166195" sldId="362"/>
        </pc:sldMkLst>
      </pc:sldChg>
    </pc:docChg>
  </pc:docChgLst>
  <pc:docChgLst>
    <pc:chgData name="최종원" userId="c16bd7e9-bf15-431c-99ab-43ce3efaacd9" providerId="ADAL" clId="{6E23A6C2-CECF-4A83-94E1-1D99605D3BDE}"/>
    <pc:docChg chg="custSel addSld delSld modSld modNotesMaster">
      <pc:chgData name="최종원" userId="c16bd7e9-bf15-431c-99ab-43ce3efaacd9" providerId="ADAL" clId="{6E23A6C2-CECF-4A83-94E1-1D99605D3BDE}" dt="2022-05-09T08:26:08.117" v="685"/>
      <pc:docMkLst>
        <pc:docMk/>
      </pc:docMkLst>
      <pc:sldChg chg="modSp mod">
        <pc:chgData name="최종원" userId="c16bd7e9-bf15-431c-99ab-43ce3efaacd9" providerId="ADAL" clId="{6E23A6C2-CECF-4A83-94E1-1D99605D3BDE}" dt="2022-05-04T12:39:19.430" v="11" actId="6549"/>
        <pc:sldMkLst>
          <pc:docMk/>
          <pc:sldMk cId="834417394" sldId="260"/>
        </pc:sldMkLst>
        <pc:spChg chg="mod">
          <ac:chgData name="최종원" userId="c16bd7e9-bf15-431c-99ab-43ce3efaacd9" providerId="ADAL" clId="{6E23A6C2-CECF-4A83-94E1-1D99605D3BDE}" dt="2022-05-04T12:39:19.430" v="11" actId="6549"/>
          <ac:spMkLst>
            <pc:docMk/>
            <pc:sldMk cId="834417394" sldId="260"/>
            <ac:spMk id="18" creationId="{BFC7FBCC-5855-4448-95D2-6A7A989EF06A}"/>
          </ac:spMkLst>
        </pc:spChg>
      </pc:sldChg>
      <pc:sldChg chg="modSp mod delCm">
        <pc:chgData name="최종원" userId="c16bd7e9-bf15-431c-99ab-43ce3efaacd9" providerId="ADAL" clId="{6E23A6C2-CECF-4A83-94E1-1D99605D3BDE}" dt="2022-05-04T12:40:12.362" v="69" actId="6549"/>
        <pc:sldMkLst>
          <pc:docMk/>
          <pc:sldMk cId="2688125005" sldId="293"/>
        </pc:sldMkLst>
        <pc:spChg chg="mod">
          <ac:chgData name="최종원" userId="c16bd7e9-bf15-431c-99ab-43ce3efaacd9" providerId="ADAL" clId="{6E23A6C2-CECF-4A83-94E1-1D99605D3BDE}" dt="2022-05-04T12:40:12.362" v="69" actId="6549"/>
          <ac:spMkLst>
            <pc:docMk/>
            <pc:sldMk cId="2688125005" sldId="293"/>
            <ac:spMk id="11" creationId="{6A4D5197-13AA-3448-9B76-49BE9BAC80C6}"/>
          </ac:spMkLst>
        </pc:spChg>
        <pc:spChg chg="mod">
          <ac:chgData name="최종원" userId="c16bd7e9-bf15-431c-99ab-43ce3efaacd9" providerId="ADAL" clId="{6E23A6C2-CECF-4A83-94E1-1D99605D3BDE}" dt="2022-05-04T12:40:06.105" v="49" actId="6549"/>
          <ac:spMkLst>
            <pc:docMk/>
            <pc:sldMk cId="2688125005" sldId="293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2:25.734" v="235"/>
        <pc:sldMkLst>
          <pc:docMk/>
          <pc:sldMk cId="735477126" sldId="294"/>
        </pc:sldMkLst>
        <pc:spChg chg="mod">
          <ac:chgData name="최종원" userId="c16bd7e9-bf15-431c-99ab-43ce3efaacd9" providerId="ADAL" clId="{6E23A6C2-CECF-4A83-94E1-1D99605D3BDE}" dt="2022-05-04T12:42:25.734" v="235"/>
          <ac:spMkLst>
            <pc:docMk/>
            <pc:sldMk cId="735477126" sldId="294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3:09.127" v="330" actId="6549"/>
        <pc:sldMkLst>
          <pc:docMk/>
          <pc:sldMk cId="1555072796" sldId="295"/>
        </pc:sldMkLst>
        <pc:spChg chg="mod">
          <ac:chgData name="최종원" userId="c16bd7e9-bf15-431c-99ab-43ce3efaacd9" providerId="ADAL" clId="{6E23A6C2-CECF-4A83-94E1-1D99605D3BDE}" dt="2022-05-04T12:43:09.127" v="330" actId="6549"/>
          <ac:spMkLst>
            <pc:docMk/>
            <pc:sldMk cId="1555072796" sldId="295"/>
            <ac:spMk id="11" creationId="{6A4D5197-13AA-3448-9B76-49BE9BAC80C6}"/>
          </ac:spMkLst>
        </pc:spChg>
        <pc:spChg chg="mod">
          <ac:chgData name="최종원" userId="c16bd7e9-bf15-431c-99ab-43ce3efaacd9" providerId="ADAL" clId="{6E23A6C2-CECF-4A83-94E1-1D99605D3BDE}" dt="2022-05-04T12:42:30.657" v="253"/>
          <ac:spMkLst>
            <pc:docMk/>
            <pc:sldMk cId="1555072796" sldId="295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39:28.337" v="24" actId="20577"/>
        <pc:sldMkLst>
          <pc:docMk/>
          <pc:sldMk cId="2569017033" sldId="298"/>
        </pc:sldMkLst>
        <pc:spChg chg="mod">
          <ac:chgData name="최종원" userId="c16bd7e9-bf15-431c-99ab-43ce3efaacd9" providerId="ADAL" clId="{6E23A6C2-CECF-4A83-94E1-1D99605D3BDE}" dt="2022-05-04T12:39:28.337" v="24" actId="20577"/>
          <ac:spMkLst>
            <pc:docMk/>
            <pc:sldMk cId="2569017033" sldId="298"/>
            <ac:spMk id="11" creationId="{6A4D5197-13AA-3448-9B76-49BE9BAC80C6}"/>
          </ac:spMkLst>
        </pc:spChg>
      </pc:sldChg>
      <pc:sldChg chg="modSp mod">
        <pc:chgData name="최종원" userId="c16bd7e9-bf15-431c-99ab-43ce3efaacd9" providerId="ADAL" clId="{6E23A6C2-CECF-4A83-94E1-1D99605D3BDE}" dt="2022-05-04T12:40:27.348" v="85" actId="20577"/>
        <pc:sldMkLst>
          <pc:docMk/>
          <pc:sldMk cId="4008354876" sldId="299"/>
        </pc:sldMkLst>
        <pc:spChg chg="mod">
          <ac:chgData name="최종원" userId="c16bd7e9-bf15-431c-99ab-43ce3efaacd9" providerId="ADAL" clId="{6E23A6C2-CECF-4A83-94E1-1D99605D3BDE}" dt="2022-05-04T12:40:27.348" v="85" actId="20577"/>
          <ac:spMkLst>
            <pc:docMk/>
            <pc:sldMk cId="4008354876" sldId="299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0:32.346" v="95" actId="20577"/>
        <pc:sldMkLst>
          <pc:docMk/>
          <pc:sldMk cId="2573263739" sldId="301"/>
        </pc:sldMkLst>
        <pc:spChg chg="mod">
          <ac:chgData name="최종원" userId="c16bd7e9-bf15-431c-99ab-43ce3efaacd9" providerId="ADAL" clId="{6E23A6C2-CECF-4A83-94E1-1D99605D3BDE}" dt="2022-05-04T12:40:32.346" v="95" actId="20577"/>
          <ac:spMkLst>
            <pc:docMk/>
            <pc:sldMk cId="2573263739" sldId="301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0:52.652" v="101" actId="20577"/>
        <pc:sldMkLst>
          <pc:docMk/>
          <pc:sldMk cId="84026246" sldId="303"/>
        </pc:sldMkLst>
        <pc:spChg chg="mod">
          <ac:chgData name="최종원" userId="c16bd7e9-bf15-431c-99ab-43ce3efaacd9" providerId="ADAL" clId="{6E23A6C2-CECF-4A83-94E1-1D99605D3BDE}" dt="2022-05-04T12:40:52.652" v="101" actId="20577"/>
          <ac:spMkLst>
            <pc:docMk/>
            <pc:sldMk cId="84026246" sldId="303"/>
            <ac:spMk id="17" creationId="{D66C1EA1-B647-2B19-5E05-EC651B3FE7DD}"/>
          </ac:spMkLst>
        </pc:spChg>
      </pc:sldChg>
      <pc:sldChg chg="modSp mod">
        <pc:chgData name="최종원" userId="c16bd7e9-bf15-431c-99ab-43ce3efaacd9" providerId="ADAL" clId="{6E23A6C2-CECF-4A83-94E1-1D99605D3BDE}" dt="2022-05-04T12:42:17.466" v="215" actId="20577"/>
        <pc:sldMkLst>
          <pc:docMk/>
          <pc:sldMk cId="2585001769" sldId="306"/>
        </pc:sldMkLst>
        <pc:spChg chg="mod">
          <ac:chgData name="최종원" userId="c16bd7e9-bf15-431c-99ab-43ce3efaacd9" providerId="ADAL" clId="{6E23A6C2-CECF-4A83-94E1-1D99605D3BDE}" dt="2022-05-04T12:42:17.466" v="215" actId="20577"/>
          <ac:spMkLst>
            <pc:docMk/>
            <pc:sldMk cId="2585001769" sldId="306"/>
            <ac:spMk id="11" creationId="{6A4D5197-13AA-3448-9B76-49BE9BAC80C6}"/>
          </ac:spMkLst>
        </pc:spChg>
      </pc:sldChg>
      <pc:sldChg chg="modSp mod">
        <pc:chgData name="최종원" userId="c16bd7e9-bf15-431c-99ab-43ce3efaacd9" providerId="ADAL" clId="{6E23A6C2-CECF-4A83-94E1-1D99605D3BDE}" dt="2022-05-04T12:41:02.807" v="111" actId="20577"/>
        <pc:sldMkLst>
          <pc:docMk/>
          <pc:sldMk cId="2205548701" sldId="307"/>
        </pc:sldMkLst>
        <pc:spChg chg="mod">
          <ac:chgData name="최종원" userId="c16bd7e9-bf15-431c-99ab-43ce3efaacd9" providerId="ADAL" clId="{6E23A6C2-CECF-4A83-94E1-1D99605D3BDE}" dt="2022-05-04T12:41:02.807" v="111" actId="20577"/>
          <ac:spMkLst>
            <pc:docMk/>
            <pc:sldMk cId="2205548701" sldId="307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1:10.359" v="131" actId="20577"/>
        <pc:sldMkLst>
          <pc:docMk/>
          <pc:sldMk cId="2971901852" sldId="308"/>
        </pc:sldMkLst>
        <pc:spChg chg="mod">
          <ac:chgData name="최종원" userId="c16bd7e9-bf15-431c-99ab-43ce3efaacd9" providerId="ADAL" clId="{6E23A6C2-CECF-4A83-94E1-1D99605D3BDE}" dt="2022-05-04T12:41:10.359" v="131" actId="20577"/>
          <ac:spMkLst>
            <pc:docMk/>
            <pc:sldMk cId="2971901852" sldId="308"/>
            <ac:spMk id="14" creationId="{B0CF20C9-91CA-2349-930E-08E0E2577A6A}"/>
          </ac:spMkLst>
        </pc:spChg>
      </pc:sldChg>
      <pc:sldChg chg="addSp delSp modSp mod">
        <pc:chgData name="최종원" userId="c16bd7e9-bf15-431c-99ab-43ce3efaacd9" providerId="ADAL" clId="{6E23A6C2-CECF-4A83-94E1-1D99605D3BDE}" dt="2022-05-04T12:41:49.983" v="186" actId="478"/>
        <pc:sldMkLst>
          <pc:docMk/>
          <pc:sldMk cId="1624560578" sldId="309"/>
        </pc:sldMkLst>
        <pc:spChg chg="mod">
          <ac:chgData name="최종원" userId="c16bd7e9-bf15-431c-99ab-43ce3efaacd9" providerId="ADAL" clId="{6E23A6C2-CECF-4A83-94E1-1D99605D3BDE}" dt="2022-05-04T12:41:23.546" v="151" actId="20577"/>
          <ac:spMkLst>
            <pc:docMk/>
            <pc:sldMk cId="1624560578" sldId="309"/>
            <ac:spMk id="14" creationId="{B0CF20C9-91CA-2349-930E-08E0E2577A6A}"/>
          </ac:spMkLst>
        </pc:spChg>
        <pc:spChg chg="mod">
          <ac:chgData name="최종원" userId="c16bd7e9-bf15-431c-99ab-43ce3efaacd9" providerId="ADAL" clId="{6E23A6C2-CECF-4A83-94E1-1D99605D3BDE}" dt="2022-05-04T12:41:33.040" v="167" actId="20577"/>
          <ac:spMkLst>
            <pc:docMk/>
            <pc:sldMk cId="1624560578" sldId="309"/>
            <ac:spMk id="17" creationId="{D66C1EA1-B647-2B19-5E05-EC651B3FE7DD}"/>
          </ac:spMkLst>
        </pc:spChg>
        <pc:picChg chg="add del mod">
          <ac:chgData name="최종원" userId="c16bd7e9-bf15-431c-99ab-43ce3efaacd9" providerId="ADAL" clId="{6E23A6C2-CECF-4A83-94E1-1D99605D3BDE}" dt="2022-05-04T12:41:49.983" v="186" actId="478"/>
          <ac:picMkLst>
            <pc:docMk/>
            <pc:sldMk cId="1624560578" sldId="309"/>
            <ac:picMk id="12" creationId="{F8596754-04D3-A9C0-4FF6-7AEF58D93B5C}"/>
          </ac:picMkLst>
        </pc:picChg>
      </pc:sldChg>
      <pc:sldChg chg="modSp del mod">
        <pc:chgData name="최종원" userId="c16bd7e9-bf15-431c-99ab-43ce3efaacd9" providerId="ADAL" clId="{6E23A6C2-CECF-4A83-94E1-1D99605D3BDE}" dt="2022-05-04T12:41:46.630" v="183" actId="47"/>
        <pc:sldMkLst>
          <pc:docMk/>
          <pc:sldMk cId="128758298" sldId="310"/>
        </pc:sldMkLst>
        <pc:spChg chg="mod">
          <ac:chgData name="최종원" userId="c16bd7e9-bf15-431c-99ab-43ce3efaacd9" providerId="ADAL" clId="{6E23A6C2-CECF-4A83-94E1-1D99605D3BDE}" dt="2022-05-04T12:41:42.694" v="182" actId="20577"/>
          <ac:spMkLst>
            <pc:docMk/>
            <pc:sldMk cId="128758298" sldId="310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1:59.616" v="200" actId="20577"/>
        <pc:sldMkLst>
          <pc:docMk/>
          <pc:sldMk cId="2228855709" sldId="311"/>
        </pc:sldMkLst>
        <pc:spChg chg="mod">
          <ac:chgData name="최종원" userId="c16bd7e9-bf15-431c-99ab-43ce3efaacd9" providerId="ADAL" clId="{6E23A6C2-CECF-4A83-94E1-1D99605D3BDE}" dt="2022-05-04T12:41:59.616" v="200" actId="20577"/>
          <ac:spMkLst>
            <pc:docMk/>
            <pc:sldMk cId="2228855709" sldId="311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3:20.272" v="331"/>
        <pc:sldMkLst>
          <pc:docMk/>
          <pc:sldMk cId="3462868379" sldId="312"/>
        </pc:sldMkLst>
        <pc:spChg chg="mod">
          <ac:chgData name="최종원" userId="c16bd7e9-bf15-431c-99ab-43ce3efaacd9" providerId="ADAL" clId="{6E23A6C2-CECF-4A83-94E1-1D99605D3BDE}" dt="2022-05-04T12:43:20.272" v="331"/>
          <ac:spMkLst>
            <pc:docMk/>
            <pc:sldMk cId="3462868379" sldId="312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3:57.259" v="408" actId="6549"/>
        <pc:sldMkLst>
          <pc:docMk/>
          <pc:sldMk cId="1351381726" sldId="313"/>
        </pc:sldMkLst>
        <pc:spChg chg="mod">
          <ac:chgData name="최종원" userId="c16bd7e9-bf15-431c-99ab-43ce3efaacd9" providerId="ADAL" clId="{6E23A6C2-CECF-4A83-94E1-1D99605D3BDE}" dt="2022-05-04T12:43:57.259" v="408" actId="6549"/>
          <ac:spMkLst>
            <pc:docMk/>
            <pc:sldMk cId="1351381726" sldId="313"/>
            <ac:spMk id="13" creationId="{D1A93D9F-BD76-581E-A22D-AF103726D844}"/>
          </ac:spMkLst>
        </pc:spChg>
        <pc:spChg chg="mod">
          <ac:chgData name="최종원" userId="c16bd7e9-bf15-431c-99ab-43ce3efaacd9" providerId="ADAL" clId="{6E23A6C2-CECF-4A83-94E1-1D99605D3BDE}" dt="2022-05-04T12:43:27.729" v="332"/>
          <ac:spMkLst>
            <pc:docMk/>
            <pc:sldMk cId="1351381726" sldId="313"/>
            <ac:spMk id="14" creationId="{B0CF20C9-91CA-2349-930E-08E0E2577A6A}"/>
          </ac:spMkLst>
        </pc:spChg>
      </pc:sldChg>
      <pc:sldChg chg="modSp mod">
        <pc:chgData name="최종원" userId="c16bd7e9-bf15-431c-99ab-43ce3efaacd9" providerId="ADAL" clId="{6E23A6C2-CECF-4A83-94E1-1D99605D3BDE}" dt="2022-05-04T12:44:07.926" v="434" actId="6549"/>
        <pc:sldMkLst>
          <pc:docMk/>
          <pc:sldMk cId="2175814439" sldId="314"/>
        </pc:sldMkLst>
        <pc:spChg chg="mod">
          <ac:chgData name="최종원" userId="c16bd7e9-bf15-431c-99ab-43ce3efaacd9" providerId="ADAL" clId="{6E23A6C2-CECF-4A83-94E1-1D99605D3BDE}" dt="2022-05-04T12:44:07.926" v="434" actId="6549"/>
          <ac:spMkLst>
            <pc:docMk/>
            <pc:sldMk cId="2175814439" sldId="314"/>
            <ac:spMk id="13" creationId="{D1A93D9F-BD76-581E-A22D-AF103726D844}"/>
          </ac:spMkLst>
        </pc:spChg>
      </pc:sldChg>
      <pc:sldChg chg="modSp mod">
        <pc:chgData name="최종원" userId="c16bd7e9-bf15-431c-99ab-43ce3efaacd9" providerId="ADAL" clId="{6E23A6C2-CECF-4A83-94E1-1D99605D3BDE}" dt="2022-05-04T12:44:43.455" v="537" actId="6549"/>
        <pc:sldMkLst>
          <pc:docMk/>
          <pc:sldMk cId="2611976609" sldId="315"/>
        </pc:sldMkLst>
        <pc:spChg chg="mod">
          <ac:chgData name="최종원" userId="c16bd7e9-bf15-431c-99ab-43ce3efaacd9" providerId="ADAL" clId="{6E23A6C2-CECF-4A83-94E1-1D99605D3BDE}" dt="2022-05-04T12:44:43.455" v="537" actId="6549"/>
          <ac:spMkLst>
            <pc:docMk/>
            <pc:sldMk cId="2611976609" sldId="315"/>
            <ac:spMk id="13" creationId="{D1A93D9F-BD76-581E-A22D-AF103726D844}"/>
          </ac:spMkLst>
        </pc:spChg>
      </pc:sldChg>
      <pc:sldChg chg="modSp mod">
        <pc:chgData name="최종원" userId="c16bd7e9-bf15-431c-99ab-43ce3efaacd9" providerId="ADAL" clId="{6E23A6C2-CECF-4A83-94E1-1D99605D3BDE}" dt="2022-05-04T12:45:02.059" v="584" actId="6549"/>
        <pc:sldMkLst>
          <pc:docMk/>
          <pc:sldMk cId="218519318" sldId="321"/>
        </pc:sldMkLst>
        <pc:spChg chg="mod">
          <ac:chgData name="최종원" userId="c16bd7e9-bf15-431c-99ab-43ce3efaacd9" providerId="ADAL" clId="{6E23A6C2-CECF-4A83-94E1-1D99605D3BDE}" dt="2022-05-04T12:45:02.059" v="584" actId="6549"/>
          <ac:spMkLst>
            <pc:docMk/>
            <pc:sldMk cId="218519318" sldId="321"/>
            <ac:spMk id="13" creationId="{D1A93D9F-BD76-581E-A22D-AF103726D844}"/>
          </ac:spMkLst>
        </pc:spChg>
      </pc:sldChg>
      <pc:sldChg chg="modSp mod">
        <pc:chgData name="최종원" userId="c16bd7e9-bf15-431c-99ab-43ce3efaacd9" providerId="ADAL" clId="{6E23A6C2-CECF-4A83-94E1-1D99605D3BDE}" dt="2022-05-04T12:45:39.459" v="684"/>
        <pc:sldMkLst>
          <pc:docMk/>
          <pc:sldMk cId="3779221009" sldId="322"/>
        </pc:sldMkLst>
        <pc:spChg chg="mod">
          <ac:chgData name="최종원" userId="c16bd7e9-bf15-431c-99ab-43ce3efaacd9" providerId="ADAL" clId="{6E23A6C2-CECF-4A83-94E1-1D99605D3BDE}" dt="2022-05-04T12:45:17.609" v="603" actId="6549"/>
          <ac:spMkLst>
            <pc:docMk/>
            <pc:sldMk cId="3779221009" sldId="322"/>
            <ac:spMk id="18" creationId="{12161B10-5D3F-439B-A6CC-CC95B66F2CC2}"/>
          </ac:spMkLst>
        </pc:spChg>
        <pc:spChg chg="mod">
          <ac:chgData name="최종원" userId="c16bd7e9-bf15-431c-99ab-43ce3efaacd9" providerId="ADAL" clId="{6E23A6C2-CECF-4A83-94E1-1D99605D3BDE}" dt="2022-05-04T12:45:31.683" v="651" actId="6549"/>
          <ac:spMkLst>
            <pc:docMk/>
            <pc:sldMk cId="3779221009" sldId="322"/>
            <ac:spMk id="21" creationId="{7F26326B-592A-40FB-A37A-38D6EC12DB07}"/>
          </ac:spMkLst>
        </pc:spChg>
        <pc:graphicFrameChg chg="mod modGraphic">
          <ac:chgData name="최종원" userId="c16bd7e9-bf15-431c-99ab-43ce3efaacd9" providerId="ADAL" clId="{6E23A6C2-CECF-4A83-94E1-1D99605D3BDE}" dt="2022-05-04T12:45:29.698" v="638"/>
          <ac:graphicFrameMkLst>
            <pc:docMk/>
            <pc:sldMk cId="3779221009" sldId="322"/>
            <ac:graphicFrameMk id="9" creationId="{F135644D-6358-4AE8-9F9D-B00E38B33350}"/>
          </ac:graphicFrameMkLst>
        </pc:graphicFrameChg>
        <pc:graphicFrameChg chg="mod modGraphic">
          <ac:chgData name="최종원" userId="c16bd7e9-bf15-431c-99ab-43ce3efaacd9" providerId="ADAL" clId="{6E23A6C2-CECF-4A83-94E1-1D99605D3BDE}" dt="2022-05-04T12:45:39.459" v="684"/>
          <ac:graphicFrameMkLst>
            <pc:docMk/>
            <pc:sldMk cId="3779221009" sldId="322"/>
            <ac:graphicFrameMk id="22" creationId="{4E8F0E22-0B5F-433D-BAD9-50EAAC8BDA7A}"/>
          </ac:graphicFrameMkLst>
        </pc:graphicFrameChg>
      </pc:sldChg>
      <pc:sldChg chg="add">
        <pc:chgData name="최종원" userId="c16bd7e9-bf15-431c-99ab-43ce3efaacd9" providerId="ADAL" clId="{6E23A6C2-CECF-4A83-94E1-1D99605D3BDE}" dt="2022-05-04T12:41:48.756" v="185"/>
        <pc:sldMkLst>
          <pc:docMk/>
          <pc:sldMk cId="1113460774" sldId="32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Preference</a:t>
            </a:r>
            <a:r>
              <a:rPr lang="en-US" altLang="ko-KR" b="1" baseline="0"/>
              <a:t> rate</a:t>
            </a:r>
            <a:endParaRPr lang="ko-KR" alt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취미</c:v>
                </c:pt>
                <c:pt idx="1">
                  <c:v>소유물</c:v>
                </c:pt>
                <c:pt idx="2">
                  <c:v>관심사</c:v>
                </c:pt>
                <c:pt idx="3">
                  <c:v>거주지</c:v>
                </c:pt>
                <c:pt idx="4">
                  <c:v>종교</c:v>
                </c:pt>
                <c:pt idx="5">
                  <c:v>기호식품</c:v>
                </c:pt>
                <c:pt idx="6">
                  <c:v>애완동물</c:v>
                </c:pt>
                <c:pt idx="7">
                  <c:v>직업</c:v>
                </c:pt>
                <c:pt idx="8">
                  <c:v>선호숫자</c:v>
                </c:pt>
                <c:pt idx="9">
                  <c:v>휴대폰번호</c:v>
                </c:pt>
                <c:pt idx="10">
                  <c:v>날짜</c:v>
                </c:pt>
                <c:pt idx="11">
                  <c:v>이름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9</c:v>
                </c:pt>
                <c:pt idx="6">
                  <c:v>11</c:v>
                </c:pt>
                <c:pt idx="7">
                  <c:v>16</c:v>
                </c:pt>
                <c:pt idx="8">
                  <c:v>18</c:v>
                </c:pt>
                <c:pt idx="9">
                  <c:v>62</c:v>
                </c:pt>
                <c:pt idx="10">
                  <c:v>100</c:v>
                </c:pt>
                <c:pt idx="11">
                  <c:v>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B-4024-8A71-34D32A896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취미</c:v>
                </c:pt>
                <c:pt idx="1">
                  <c:v>소유물</c:v>
                </c:pt>
                <c:pt idx="2">
                  <c:v>관심사</c:v>
                </c:pt>
                <c:pt idx="3">
                  <c:v>거주지</c:v>
                </c:pt>
                <c:pt idx="4">
                  <c:v>종교</c:v>
                </c:pt>
                <c:pt idx="5">
                  <c:v>기호식품</c:v>
                </c:pt>
                <c:pt idx="6">
                  <c:v>애완동물</c:v>
                </c:pt>
                <c:pt idx="7">
                  <c:v>직업</c:v>
                </c:pt>
                <c:pt idx="8">
                  <c:v>선호숫자</c:v>
                </c:pt>
                <c:pt idx="9">
                  <c:v>휴대폰번호</c:v>
                </c:pt>
                <c:pt idx="10">
                  <c:v>날짜</c:v>
                </c:pt>
                <c:pt idx="11">
                  <c:v>이름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7EEB-4024-8A71-34D32A8961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취미</c:v>
                </c:pt>
                <c:pt idx="1">
                  <c:v>소유물</c:v>
                </c:pt>
                <c:pt idx="2">
                  <c:v>관심사</c:v>
                </c:pt>
                <c:pt idx="3">
                  <c:v>거주지</c:v>
                </c:pt>
                <c:pt idx="4">
                  <c:v>종교</c:v>
                </c:pt>
                <c:pt idx="5">
                  <c:v>기호식품</c:v>
                </c:pt>
                <c:pt idx="6">
                  <c:v>애완동물</c:v>
                </c:pt>
                <c:pt idx="7">
                  <c:v>직업</c:v>
                </c:pt>
                <c:pt idx="8">
                  <c:v>선호숫자</c:v>
                </c:pt>
                <c:pt idx="9">
                  <c:v>휴대폰번호</c:v>
                </c:pt>
                <c:pt idx="10">
                  <c:v>날짜</c:v>
                </c:pt>
                <c:pt idx="11">
                  <c:v>이름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7EEB-4024-8A71-34D32A896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0112223"/>
        <c:axId val="780112639"/>
      </c:barChart>
      <c:catAx>
        <c:axId val="780112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80112639"/>
        <c:crosses val="autoZero"/>
        <c:auto val="1"/>
        <c:lblAlgn val="ctr"/>
        <c:lblOffset val="100"/>
        <c:noMultiLvlLbl val="0"/>
      </c:catAx>
      <c:valAx>
        <c:axId val="780112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80112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Symbol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!</c:v>
                </c:pt>
                <c:pt idx="1">
                  <c:v>@</c:v>
                </c:pt>
                <c:pt idx="2">
                  <c:v>#</c:v>
                </c:pt>
                <c:pt idx="3">
                  <c:v>_</c:v>
                </c:pt>
                <c:pt idx="4">
                  <c:v>%</c:v>
                </c:pt>
                <c:pt idx="5">
                  <c:v>^</c:v>
                </c:pt>
                <c:pt idx="6">
                  <c:v>~</c:v>
                </c:pt>
                <c:pt idx="7">
                  <c:v>*</c:v>
                </c:pt>
                <c:pt idx="8">
                  <c:v>&amp;</c:v>
                </c:pt>
                <c:pt idx="9">
                  <c:v>.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626</c:v>
                </c:pt>
                <c:pt idx="1">
                  <c:v>461</c:v>
                </c:pt>
                <c:pt idx="2">
                  <c:v>61</c:v>
                </c:pt>
                <c:pt idx="3">
                  <c:v>9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4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16-4A67-B619-75DA5CE91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828559"/>
        <c:axId val="778826063"/>
      </c:barChart>
      <c:catAx>
        <c:axId val="77882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78826063"/>
        <c:crosses val="autoZero"/>
        <c:auto val="1"/>
        <c:lblAlgn val="ctr"/>
        <c:lblOffset val="100"/>
        <c:noMultiLvlLbl val="0"/>
      </c:catAx>
      <c:valAx>
        <c:axId val="778826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200" b="1"/>
                  <a:t>Preference</a:t>
                </a:r>
                <a:r>
                  <a:rPr lang="en-US" altLang="ko-KR" sz="1200" b="1" baseline="0"/>
                  <a:t> Rate</a:t>
                </a:r>
                <a:endParaRPr lang="ko-KR" altLang="en-US" sz="12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7882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Chunk frequency</a:t>
            </a:r>
            <a:r>
              <a:rPr lang="en-US" altLang="ko-KR" baseline="0" dirty="0"/>
              <a:t> by user  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이름+날짜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사용자1</c:v>
                </c:pt>
                <c:pt idx="1">
                  <c:v>사용자2</c:v>
                </c:pt>
                <c:pt idx="2">
                  <c:v>사용자3</c:v>
                </c:pt>
                <c:pt idx="3">
                  <c:v>사용자4</c:v>
                </c:pt>
                <c:pt idx="4">
                  <c:v>사용자5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</c:v>
                </c:pt>
                <c:pt idx="1">
                  <c:v>23</c:v>
                </c:pt>
                <c:pt idx="2">
                  <c:v>20</c:v>
                </c:pt>
                <c:pt idx="3">
                  <c:v>29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2-4B8B-B25F-4FA41D7138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이름+폰번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사용자1</c:v>
                </c:pt>
                <c:pt idx="1">
                  <c:v>사용자2</c:v>
                </c:pt>
                <c:pt idx="2">
                  <c:v>사용자3</c:v>
                </c:pt>
                <c:pt idx="3">
                  <c:v>사용자4</c:v>
                </c:pt>
                <c:pt idx="4">
                  <c:v>사용자5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15</c:v>
                </c:pt>
                <c:pt idx="2">
                  <c:v>11</c:v>
                </c:pt>
                <c:pt idx="3">
                  <c:v>17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D2-4B8B-B25F-4FA41D7138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이름+직업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사용자1</c:v>
                </c:pt>
                <c:pt idx="1">
                  <c:v>사용자2</c:v>
                </c:pt>
                <c:pt idx="2">
                  <c:v>사용자3</c:v>
                </c:pt>
                <c:pt idx="3">
                  <c:v>사용자4</c:v>
                </c:pt>
                <c:pt idx="4">
                  <c:v>사용자5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8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D2-4B8B-B25F-4FA41D7138C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이름+소유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사용자1</c:v>
                </c:pt>
                <c:pt idx="1">
                  <c:v>사용자2</c:v>
                </c:pt>
                <c:pt idx="2">
                  <c:v>사용자3</c:v>
                </c:pt>
                <c:pt idx="3">
                  <c:v>사용자4</c:v>
                </c:pt>
                <c:pt idx="4">
                  <c:v>사용자5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D2-4B8B-B25F-4FA41D7138C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이름+번호(무작위숫자)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사용자1</c:v>
                </c:pt>
                <c:pt idx="1">
                  <c:v>사용자2</c:v>
                </c:pt>
                <c:pt idx="2">
                  <c:v>사용자3</c:v>
                </c:pt>
                <c:pt idx="3">
                  <c:v>사용자4</c:v>
                </c:pt>
                <c:pt idx="4">
                  <c:v>사용자5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D2-4B8B-B25F-4FA41D713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110016"/>
        <c:axId val="393111976"/>
      </c:barChart>
      <c:catAx>
        <c:axId val="39311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93111976"/>
        <c:crosses val="autoZero"/>
        <c:auto val="1"/>
        <c:lblAlgn val="ctr"/>
        <c:lblOffset val="100"/>
        <c:noMultiLvlLbl val="0"/>
      </c:catAx>
      <c:valAx>
        <c:axId val="393111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93110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C6965-2B7B-224B-9715-34FF94D90CD5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FF890-9D95-724E-8ACD-7CA434BDA35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109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206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개인 특정 방지를 위한 보안 및 추천 시스템 연구 수행</a:t>
            </a:r>
            <a:endParaRPr lang="en-US" altLang="ko-KR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- </a:t>
            </a:r>
            <a:r>
              <a:rPr lang="ko-KR" altLang="en-US" dirty="0"/>
              <a:t>시각화한 이미지를 대표적인 생성 모델인 </a:t>
            </a:r>
            <a:r>
              <a:rPr lang="en-US" altLang="ko-KR" dirty="0"/>
              <a:t>GAN</a:t>
            </a:r>
            <a:r>
              <a:rPr lang="ko-KR" altLang="en-US" dirty="0"/>
              <a:t>을 적용하여 추천과 보안 성능에 대한 평가를 동시에 할 수 있는 모델 구축 예정</a:t>
            </a:r>
            <a:endParaRPr lang="en-US" dirty="0"/>
          </a:p>
          <a:p>
            <a:r>
              <a:rPr lang="en-KR" dirty="0"/>
              <a:t>- GAN</a:t>
            </a:r>
            <a:r>
              <a:rPr lang="ko-KR" altLang="en-US" dirty="0"/>
              <a:t>은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 두 개의 네트워크를 학습하는데 </a:t>
            </a:r>
            <a:r>
              <a:rPr lang="en-US" altLang="ko-KR" dirty="0"/>
              <a:t>Generator</a:t>
            </a:r>
            <a:r>
              <a:rPr lang="ko-KR" altLang="en-US" dirty="0"/>
              <a:t>는 비밀번호 추천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Discriminator</a:t>
            </a:r>
            <a:r>
              <a:rPr lang="ko-KR" altLang="en-US" dirty="0"/>
              <a:t>는 보안 성능 측정 각각을 동시에 수행할 수 있음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선행 연구 조사와 자체 네트워크 구축 및 실험을 통해 연구를 진행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264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647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631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4757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ko-KR" dirty="0"/>
              <a:t>https://</a:t>
            </a:r>
            <a:r>
              <a:rPr lang="en-US" altLang="ko-KR" dirty="0" err="1"/>
              <a:t>github.com</a:t>
            </a:r>
            <a:r>
              <a:rPr lang="en-US" altLang="ko-KR" dirty="0"/>
              <a:t>/</a:t>
            </a:r>
            <a:r>
              <a:rPr lang="en-US" altLang="ko-KR" dirty="0" err="1"/>
              <a:t>Seonghoon</a:t>
            </a:r>
            <a:r>
              <a:rPr lang="en-US" altLang="ko-KR" dirty="0"/>
              <a:t>-Yu/</a:t>
            </a:r>
            <a:r>
              <a:rPr lang="en-US" altLang="ko-KR" dirty="0" err="1"/>
              <a:t>AI_Paper_Review</a:t>
            </a:r>
            <a:r>
              <a:rPr lang="en-US" altLang="ko-KR" dirty="0"/>
              <a:t>/blob/master/GAN/CGAN(2014).</a:t>
            </a:r>
            <a:r>
              <a:rPr lang="en-US" altLang="ko-KR" dirty="0" err="1"/>
              <a:t>ipynb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046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Lornatang</a:t>
            </a:r>
            <a:r>
              <a:rPr lang="en-US" dirty="0"/>
              <a:t>/CGAN-</a:t>
            </a:r>
            <a:r>
              <a:rPr lang="en-US" dirty="0" err="1"/>
              <a:t>PyTorch</a:t>
            </a:r>
            <a:r>
              <a:rPr lang="en-US" dirty="0"/>
              <a:t>/blob/master/</a:t>
            </a:r>
            <a:r>
              <a:rPr lang="en-US" dirty="0" err="1"/>
              <a:t>train.py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8975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Lornatang</a:t>
            </a:r>
            <a:r>
              <a:rPr lang="en-US" dirty="0"/>
              <a:t>/CGAN-</a:t>
            </a:r>
            <a:r>
              <a:rPr lang="en-US" dirty="0" err="1"/>
              <a:t>PyTorch</a:t>
            </a:r>
            <a:r>
              <a:rPr lang="en-US" dirty="0"/>
              <a:t>/blob/master/</a:t>
            </a:r>
            <a:r>
              <a:rPr lang="en-US" dirty="0" err="1"/>
              <a:t>train.py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2511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altLang="ko-KR" dirty="0"/>
              <a:t>https://</a:t>
            </a:r>
            <a:r>
              <a:rPr lang="en-US" altLang="ko-KR" dirty="0" err="1"/>
              <a:t>github.com</a:t>
            </a:r>
            <a:r>
              <a:rPr lang="en-US" altLang="ko-KR" dirty="0"/>
              <a:t>/</a:t>
            </a:r>
            <a:r>
              <a:rPr lang="en-US" altLang="ko-KR" dirty="0" err="1"/>
              <a:t>Seonghoon</a:t>
            </a:r>
            <a:r>
              <a:rPr lang="en-US" altLang="ko-KR" dirty="0"/>
              <a:t>-Yu/</a:t>
            </a:r>
            <a:r>
              <a:rPr lang="en-US" altLang="ko-KR" dirty="0" err="1"/>
              <a:t>AI_Paper_Review</a:t>
            </a:r>
            <a:r>
              <a:rPr lang="en-US" altLang="ko-KR" dirty="0"/>
              <a:t>/blob/master/GAN/CGAN(2014).</a:t>
            </a:r>
            <a:r>
              <a:rPr lang="en-US" altLang="ko-KR" dirty="0" err="1"/>
              <a:t>ipynb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2300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5337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109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타이핑 패턴과 관련된 대부분의 연구는 </a:t>
            </a:r>
            <a:r>
              <a:rPr lang="en-US" altLang="ko-KR" dirty="0"/>
              <a:t>Keyboard dynamics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ko-KR" altLang="en-US" dirty="0" err="1"/>
              <a:t>수행되어옴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/>
              <a:t>Keyboard dynamics</a:t>
            </a:r>
            <a:r>
              <a:rPr lang="ko-KR" altLang="en-US" dirty="0"/>
              <a:t>는 키보드를 누르고 떼는 시간 등을 측정한 정형 데이터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5901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3275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Lornatang</a:t>
            </a:r>
            <a:r>
              <a:rPr lang="en-US" dirty="0"/>
              <a:t>/CGAN-</a:t>
            </a:r>
            <a:r>
              <a:rPr lang="en-US" dirty="0" err="1"/>
              <a:t>PyTorch</a:t>
            </a:r>
            <a:r>
              <a:rPr lang="en-US" dirty="0"/>
              <a:t>/blob/master/</a:t>
            </a:r>
            <a:r>
              <a:rPr lang="en-US" dirty="0" err="1"/>
              <a:t>train.py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8975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463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Tx/>
              <a:buNone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161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798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6311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9466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6410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081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206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동일한 아이디에서 대량 </a:t>
            </a:r>
            <a:r>
              <a:rPr lang="en-US" altLang="ko-KR" dirty="0"/>
              <a:t>(</a:t>
            </a:r>
            <a:r>
              <a:rPr lang="ko-KR" altLang="en-US" dirty="0" err="1"/>
              <a:t>비이상적인</a:t>
            </a:r>
            <a:r>
              <a:rPr lang="ko-KR" altLang="en-US" dirty="0"/>
              <a:t> 개수</a:t>
            </a:r>
            <a:r>
              <a:rPr lang="en-US" altLang="ko-KR" dirty="0"/>
              <a:t>)</a:t>
            </a:r>
            <a:r>
              <a:rPr lang="ko-KR" altLang="en-US" dirty="0"/>
              <a:t>의 비밀번호가 수집된 경우</a:t>
            </a:r>
            <a:r>
              <a:rPr lang="en-US" altLang="ko-KR" dirty="0"/>
              <a:t>,</a:t>
            </a:r>
            <a:r>
              <a:rPr lang="ko-KR" altLang="en-US" dirty="0"/>
              <a:t> 인공지능 모델을 학습시키는데 과도한 편향을 줄 수 있어서 이를 제외함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보편적으로 사용되는 특수기호가 아닌 다른 기호를 사용한 아이디의 데이터를 제외함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0876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*ｽﾅｸ・ﾁﾟｸ暿ｶ-Identity-H"/>
              </a:rPr>
              <a:t>한 가지 흥미로운 발견은 상위 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12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개의 의미 구조 중에서 패스워드에 ‘이름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’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이 포함되었다면 ‘무작위 키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’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를 제외한 다른 의미 </a:t>
            </a:r>
            <a:r>
              <a:rPr lang="ko-KR" altLang="en-US" sz="1800" b="0" i="0" u="none" strike="noStrike" baseline="0" dirty="0" err="1">
                <a:latin typeface="*ｽﾅｸ・ﾁﾟｸ暿ｶ-Identity-H"/>
              </a:rPr>
              <a:t>청크보다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 먼저 사용되었다는 점이다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0AB8F-1858-4A6E-9651-1A269852362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59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*ｽﾅｸ・ﾁﾟｸ暿ｶ-Identity-H"/>
              </a:rPr>
              <a:t>한 가지 흥미로운 발견은 상위 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12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개의 의미 구조 중에서 패스워드에 ‘이름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’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이 포함되었다면 ‘무작위 키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’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를 제외한 다른 의미 </a:t>
            </a:r>
            <a:r>
              <a:rPr lang="ko-KR" altLang="en-US" sz="1800" b="0" i="0" u="none" strike="noStrike" baseline="0" dirty="0" err="1">
                <a:latin typeface="*ｽﾅｸ・ﾁﾟｸ暿ｶ-Identity-H"/>
              </a:rPr>
              <a:t>청크보다</a:t>
            </a:r>
            <a:r>
              <a:rPr lang="ko-KR" altLang="en-US" sz="1800" b="0" i="0" u="none" strike="noStrike" baseline="0" dirty="0">
                <a:latin typeface="*ｽﾅｸ・ﾁﾟｸ暿ｶ-Identity-H"/>
              </a:rPr>
              <a:t> 먼저 사용되었다는 점이다</a:t>
            </a:r>
            <a:r>
              <a:rPr lang="en-US" altLang="ko-KR" sz="1800" b="0" i="0" u="none" strike="noStrike" baseline="0" dirty="0">
                <a:latin typeface="*ｽﾅｸ・ﾁﾟｸ暿ｶ-Identity-H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0AB8F-1858-4A6E-9651-1A269852362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73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그림의 </a:t>
            </a:r>
            <a:r>
              <a:rPr lang="en-US" altLang="ko-KR" dirty="0" err="1"/>
              <a:t>m_id</a:t>
            </a:r>
            <a:r>
              <a:rPr lang="ko-KR" altLang="en-US" dirty="0"/>
              <a:t>는 포스트의 </a:t>
            </a:r>
            <a:r>
              <a:rPr lang="en-US" altLang="ko-KR" dirty="0"/>
              <a:t>id, tags</a:t>
            </a:r>
            <a:r>
              <a:rPr lang="ko-KR" altLang="en-US" dirty="0"/>
              <a:t>는 </a:t>
            </a:r>
            <a:r>
              <a:rPr lang="ko-KR" altLang="en-US" dirty="0" err="1"/>
              <a:t>해시태그이며</a:t>
            </a:r>
            <a:r>
              <a:rPr lang="ko-KR" altLang="en-US" dirty="0"/>
              <a:t> </a:t>
            </a:r>
            <a:r>
              <a:rPr lang="en-US" altLang="ko-KR" dirty="0"/>
              <a:t>caption</a:t>
            </a:r>
            <a:r>
              <a:rPr lang="ko-KR" altLang="en-US" dirty="0"/>
              <a:t>은 게시글의 본문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ko-KR" altLang="en-US" dirty="0"/>
              <a:t> 각각 두개는 미리보기 사진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과 본문 사진 </a:t>
            </a:r>
            <a:r>
              <a:rPr lang="en-US" altLang="ko-KR" dirty="0" err="1"/>
              <a:t>url</a:t>
            </a:r>
            <a:r>
              <a:rPr lang="ko-KR" altLang="en-US" dirty="0"/>
              <a:t>입니다</a:t>
            </a:r>
            <a:r>
              <a:rPr lang="en-US" altLang="ko-KR" dirty="0"/>
              <a:t>. User</a:t>
            </a:r>
            <a:r>
              <a:rPr lang="ko-KR" altLang="en-US" dirty="0"/>
              <a:t>에는 사용자의 </a:t>
            </a:r>
            <a:r>
              <a:rPr lang="en-US" altLang="ko-KR" dirty="0"/>
              <a:t>id</a:t>
            </a:r>
            <a:r>
              <a:rPr lang="ko-KR" altLang="en-US" dirty="0"/>
              <a:t>과 인스타 그램 계정명이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Image </a:t>
            </a:r>
            <a:r>
              <a:rPr lang="ko-KR" altLang="en-US" dirty="0"/>
              <a:t>그림은 두개 있는데 </a:t>
            </a:r>
            <a:r>
              <a:rPr lang="en-US" altLang="ko-KR" dirty="0"/>
              <a:t>original</a:t>
            </a:r>
            <a:r>
              <a:rPr lang="ko-KR" altLang="en-US" dirty="0"/>
              <a:t>이 실제로 사용하는 </a:t>
            </a:r>
            <a:r>
              <a:rPr lang="en-US" altLang="ko-KR" dirty="0"/>
              <a:t>image</a:t>
            </a:r>
            <a:r>
              <a:rPr lang="ko-KR" altLang="en-US" dirty="0"/>
              <a:t>데이터이며 포맷이 따로 없어 확인은 불가능합니다</a:t>
            </a:r>
            <a:r>
              <a:rPr lang="en-US" altLang="ko-KR" dirty="0"/>
              <a:t>. Binary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  <a:r>
              <a:rPr lang="ko-KR" altLang="en-US" dirty="0"/>
              <a:t>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그림을 </a:t>
            </a:r>
            <a:r>
              <a:rPr lang="en-US" altLang="ko-KR" dirty="0"/>
              <a:t>jpg</a:t>
            </a:r>
            <a:r>
              <a:rPr lang="ko-KR" altLang="en-US" dirty="0"/>
              <a:t>포맷으로 바꾸어 </a:t>
            </a:r>
            <a:r>
              <a:rPr lang="ko-KR" altLang="en-US" dirty="0" err="1"/>
              <a:t>확인시</a:t>
            </a:r>
            <a:r>
              <a:rPr lang="ko-KR" altLang="en-US" dirty="0"/>
              <a:t> 제일 우측 그림이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2840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분포도의 제일 우측이 </a:t>
            </a:r>
            <a:r>
              <a:rPr lang="en-US" altLang="ko-KR" dirty="0"/>
              <a:t>500</a:t>
            </a:r>
            <a:r>
              <a:rPr lang="ko-KR" altLang="en-US" dirty="0" err="1"/>
              <a:t>개이상</a:t>
            </a:r>
            <a:r>
              <a:rPr lang="ko-KR" altLang="en-US" dirty="0"/>
              <a:t> 게시글을 작성한 사람들이고 그래프로도 확인이 가능하시겠지만 </a:t>
            </a:r>
            <a:r>
              <a:rPr lang="en-US" altLang="ko-KR" dirty="0"/>
              <a:t>48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0288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Tfidf</a:t>
            </a:r>
            <a:r>
              <a:rPr lang="en-US" altLang="ko-KR" dirty="0"/>
              <a:t> scoring</a:t>
            </a:r>
            <a:r>
              <a:rPr lang="ko-KR" altLang="en-US" dirty="0"/>
              <a:t>을 통해 사용자의 해시태그를 </a:t>
            </a:r>
            <a:r>
              <a:rPr lang="ko-KR" altLang="en-US" dirty="0" err="1"/>
              <a:t>벡터화하였습니다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tsne</a:t>
            </a:r>
            <a:r>
              <a:rPr lang="ko-KR" altLang="en-US" dirty="0"/>
              <a:t>를 통하여 사용자별로 어떤 해시태그를</a:t>
            </a:r>
            <a:r>
              <a:rPr lang="en-US" altLang="ko-KR" dirty="0"/>
              <a:t> </a:t>
            </a:r>
            <a:r>
              <a:rPr lang="ko-KR" altLang="en-US" dirty="0"/>
              <a:t>많이 쓰는지 </a:t>
            </a:r>
            <a:r>
              <a:rPr lang="ko-KR" altLang="en-US" dirty="0" err="1"/>
              <a:t>플롯하였고</a:t>
            </a:r>
            <a:r>
              <a:rPr lang="ko-KR" altLang="en-US" dirty="0"/>
              <a:t> </a:t>
            </a:r>
            <a:r>
              <a:rPr lang="ko-KR" altLang="en-US" dirty="0" err="1"/>
              <a:t>뭉쳐있는</a:t>
            </a:r>
            <a:r>
              <a:rPr lang="ko-KR" altLang="en-US" dirty="0"/>
              <a:t> 사용자들은 비슷한 해시태그를 주로 사용한다는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왼쪽그림의 </a:t>
            </a:r>
            <a:r>
              <a:rPr lang="ko-KR" altLang="en-US" dirty="0" err="1"/>
              <a:t>우상단</a:t>
            </a:r>
            <a:r>
              <a:rPr lang="ko-KR" altLang="en-US" dirty="0"/>
              <a:t> 원안에는 </a:t>
            </a:r>
            <a:r>
              <a:rPr lang="en-US" altLang="ko-KR" dirty="0"/>
              <a:t>8,9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붙어있는 것을 알 수 있는데 실제로 위유저들의 해시태그 빈도를 확인 하면 우측 그림처럼 나오는 것을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602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데이터가 적기에 </a:t>
            </a:r>
            <a:r>
              <a:rPr lang="en-US" altLang="ko-KR" dirty="0"/>
              <a:t>5fold CV</a:t>
            </a:r>
            <a:r>
              <a:rPr lang="ko-KR" altLang="en-US" dirty="0"/>
              <a:t>를 통해 많은 실험을 시도하였습니다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균등하게 분배하기 위하여 유저별로 게시글을 </a:t>
            </a:r>
            <a:r>
              <a:rPr lang="en-US" altLang="ko-KR" dirty="0"/>
              <a:t>5</a:t>
            </a:r>
            <a:r>
              <a:rPr lang="ko-KR" altLang="en-US" dirty="0"/>
              <a:t>등분 하였습니다</a:t>
            </a:r>
            <a:r>
              <a:rPr lang="en-US" altLang="ko-KR" dirty="0"/>
              <a:t>. </a:t>
            </a:r>
            <a:r>
              <a:rPr lang="ko-KR" altLang="en-US" dirty="0"/>
              <a:t>그리고 이것을 전유저를 대상으로 모아서 </a:t>
            </a:r>
            <a:r>
              <a:rPr lang="en-US" altLang="ko-KR" dirty="0"/>
              <a:t>5</a:t>
            </a:r>
            <a:r>
              <a:rPr lang="ko-KR" altLang="en-US" dirty="0"/>
              <a:t>개의 세트를 만들어 </a:t>
            </a:r>
            <a:r>
              <a:rPr lang="en-US" altLang="ko-KR" dirty="0"/>
              <a:t>5-fold</a:t>
            </a:r>
            <a:r>
              <a:rPr lang="ko-KR" altLang="en-US" dirty="0"/>
              <a:t> </a:t>
            </a:r>
            <a:r>
              <a:rPr lang="en-US" altLang="ko-KR" dirty="0"/>
              <a:t>CV</a:t>
            </a:r>
            <a:r>
              <a:rPr lang="ko-KR" altLang="en-US" dirty="0"/>
              <a:t>를 시도하였습니다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71936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CSMN</a:t>
            </a:r>
            <a:r>
              <a:rPr lang="ko-KR" altLang="en-US" dirty="0"/>
              <a:t>을 통해 </a:t>
            </a:r>
            <a:r>
              <a:rPr lang="en-US" altLang="ko-KR" dirty="0"/>
              <a:t>Ct</a:t>
            </a:r>
            <a:r>
              <a:rPr lang="ko-KR" altLang="en-US" dirty="0"/>
              <a:t>를 획득하였습니다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/>
              <a:t>Ct</a:t>
            </a:r>
            <a:r>
              <a:rPr lang="ko-KR" altLang="en-US" dirty="0"/>
              <a:t>는 게시글의 해시태그 하나의 정보를 가지고 있으며 게시글의 해시태그가 만약 </a:t>
            </a:r>
            <a:r>
              <a:rPr lang="en-US" altLang="ko-KR" dirty="0"/>
              <a:t>5</a:t>
            </a:r>
            <a:r>
              <a:rPr lang="ko-KR" altLang="en-US" dirty="0"/>
              <a:t>개 있다면  하나의 </a:t>
            </a:r>
            <a:r>
              <a:rPr lang="ko-KR" altLang="en-US" dirty="0" err="1"/>
              <a:t>게시글에</a:t>
            </a:r>
            <a:r>
              <a:rPr lang="ko-KR" altLang="en-US" dirty="0"/>
              <a:t> </a:t>
            </a:r>
            <a:r>
              <a:rPr lang="en-US" altLang="ko-KR" dirty="0"/>
              <a:t>Ct</a:t>
            </a:r>
            <a:r>
              <a:rPr lang="ko-KR" altLang="en-US" dirty="0"/>
              <a:t>는 총 </a:t>
            </a:r>
            <a:r>
              <a:rPr lang="en-US" altLang="ko-KR" dirty="0"/>
              <a:t>5</a:t>
            </a:r>
            <a:r>
              <a:rPr lang="ko-KR" altLang="en-US" dirty="0"/>
              <a:t>개가 존재합니다</a:t>
            </a:r>
            <a:r>
              <a:rPr lang="en-US" altLang="ko-KR" dirty="0"/>
              <a:t>. Ct</a:t>
            </a:r>
            <a:r>
              <a:rPr lang="ko-KR" altLang="en-US" dirty="0"/>
              <a:t>의 크기는 </a:t>
            </a:r>
            <a:r>
              <a:rPr lang="en-US" altLang="ko-KR" dirty="0"/>
              <a:t>200(</a:t>
            </a:r>
            <a:r>
              <a:rPr lang="ko-KR" altLang="en-US" dirty="0"/>
              <a:t>배치 크기</a:t>
            </a:r>
            <a:r>
              <a:rPr lang="en-US" altLang="ko-KR" dirty="0"/>
              <a:t>)x1800(feature</a:t>
            </a:r>
            <a:r>
              <a:rPr lang="ko-KR" altLang="en-US" dirty="0"/>
              <a:t> </a:t>
            </a:r>
            <a:r>
              <a:rPr lang="en-US" altLang="ko-KR" dirty="0"/>
              <a:t>size)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네트워크내에서 </a:t>
            </a:r>
            <a:r>
              <a:rPr lang="en-US" altLang="ko-KR" dirty="0"/>
              <a:t>4</a:t>
            </a:r>
            <a:r>
              <a:rPr lang="ko-KR" altLang="en-US" dirty="0"/>
              <a:t>개 레이어로 구성된 </a:t>
            </a:r>
            <a:r>
              <a:rPr lang="en-US" altLang="ko-KR" dirty="0"/>
              <a:t>MLP</a:t>
            </a:r>
            <a:r>
              <a:rPr lang="ko-KR" altLang="en-US" dirty="0"/>
              <a:t>를 통과하여 새로운 </a:t>
            </a:r>
            <a:r>
              <a:rPr lang="en-US" altLang="ko-KR" dirty="0"/>
              <a:t>feature</a:t>
            </a:r>
            <a:r>
              <a:rPr lang="ko-KR" altLang="en-US" dirty="0"/>
              <a:t>를 실제 게시글의 해시태그 개수만큼 획득하는데 이를 하나의 </a:t>
            </a:r>
            <a:r>
              <a:rPr lang="ko-KR" altLang="en-US" dirty="0" err="1"/>
              <a:t>차원또는</a:t>
            </a:r>
            <a:r>
              <a:rPr lang="ko-KR" altLang="en-US" dirty="0"/>
              <a:t> 임의의 차원으로 축소합니다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 네트워크 상에서 </a:t>
            </a:r>
            <a:r>
              <a:rPr lang="en-US" altLang="ko-KR" dirty="0"/>
              <a:t>CT</a:t>
            </a:r>
            <a:r>
              <a:rPr lang="ko-KR" altLang="en-US" dirty="0"/>
              <a:t>는 </a:t>
            </a:r>
            <a:r>
              <a:rPr lang="en-US" altLang="ko-KR" dirty="0"/>
              <a:t>200x1800</a:t>
            </a:r>
            <a:r>
              <a:rPr lang="ko-KR" altLang="en-US" dirty="0"/>
              <a:t>에서 </a:t>
            </a:r>
            <a:r>
              <a:rPr lang="en-US" altLang="ko-KR" dirty="0"/>
              <a:t>200x25</a:t>
            </a:r>
            <a:r>
              <a:rPr lang="ko-KR" altLang="en-US" dirty="0"/>
              <a:t>로 </a:t>
            </a:r>
            <a:r>
              <a:rPr lang="ko-KR" altLang="en-US" dirty="0" err="1"/>
              <a:t>줄어들게되는데</a:t>
            </a:r>
            <a:r>
              <a:rPr lang="ko-KR" altLang="en-US" dirty="0"/>
              <a:t> 만약 </a:t>
            </a:r>
            <a:r>
              <a:rPr lang="en-US" altLang="ko-KR" dirty="0"/>
              <a:t>5</a:t>
            </a:r>
            <a:r>
              <a:rPr lang="ko-KR" altLang="en-US" dirty="0"/>
              <a:t>개의 태그가 존재한다면 총 획득 </a:t>
            </a:r>
            <a:r>
              <a:rPr lang="en-US" altLang="ko-KR" dirty="0" err="1"/>
              <a:t>featur</a:t>
            </a:r>
            <a:r>
              <a:rPr lang="ko-KR" altLang="en-US" dirty="0"/>
              <a:t>는 </a:t>
            </a:r>
            <a:r>
              <a:rPr lang="en-US" altLang="ko-KR" dirty="0"/>
              <a:t>5(</a:t>
            </a:r>
            <a:r>
              <a:rPr lang="ko-KR" altLang="en-US" dirty="0"/>
              <a:t>해시태그 </a:t>
            </a:r>
            <a:r>
              <a:rPr lang="ko-KR" altLang="en-US" dirty="0" err="1"/>
              <a:t>갯수</a:t>
            </a:r>
            <a:r>
              <a:rPr lang="en-US" altLang="ko-KR" dirty="0"/>
              <a:t>)x200x25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이를 압축하여 </a:t>
            </a:r>
            <a:r>
              <a:rPr lang="en-US" altLang="ko-KR" dirty="0"/>
              <a:t>200*25 </a:t>
            </a:r>
            <a:r>
              <a:rPr lang="ko-KR" altLang="en-US" dirty="0"/>
              <a:t>로 만들거나 </a:t>
            </a:r>
            <a:r>
              <a:rPr lang="en-US" altLang="ko-KR" dirty="0"/>
              <a:t>3(</a:t>
            </a:r>
            <a:r>
              <a:rPr lang="ko-KR" altLang="en-US" dirty="0"/>
              <a:t>총게시물의 해시태그 최소 </a:t>
            </a:r>
            <a:r>
              <a:rPr lang="ko-KR" altLang="en-US" dirty="0" err="1"/>
              <a:t>갯수</a:t>
            </a:r>
            <a:r>
              <a:rPr lang="en-US" altLang="ko-KR" dirty="0"/>
              <a:t>)*200*25</a:t>
            </a:r>
            <a:r>
              <a:rPr lang="ko-KR" altLang="en-US" dirty="0"/>
              <a:t>로 만드는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차원을 줄이는 이유는 </a:t>
            </a:r>
            <a:r>
              <a:rPr lang="en-US" altLang="ko-KR" dirty="0"/>
              <a:t>Ct</a:t>
            </a:r>
            <a:r>
              <a:rPr lang="ko-KR" altLang="en-US" dirty="0"/>
              <a:t>가 </a:t>
            </a:r>
            <a:r>
              <a:rPr lang="ko-KR" altLang="en-US" dirty="0" err="1"/>
              <a:t>게시글마다</a:t>
            </a:r>
            <a:r>
              <a:rPr lang="ko-KR" altLang="en-US" dirty="0"/>
              <a:t> 동적으로 크기가 변하기에 계산이 많이 복잡하고 이를 동적인 값을 하나의 유저로 </a:t>
            </a:r>
            <a:r>
              <a:rPr lang="en-US" altLang="ko-KR" dirty="0"/>
              <a:t>classify</a:t>
            </a:r>
            <a:r>
              <a:rPr lang="ko-KR" altLang="en-US" dirty="0"/>
              <a:t>가 불가능하기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993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다양한 </a:t>
            </a:r>
            <a:r>
              <a:rPr lang="en-US" altLang="ko-KR" dirty="0"/>
              <a:t>reduce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ko-KR" altLang="en-US" dirty="0"/>
              <a:t>와 </a:t>
            </a:r>
            <a:r>
              <a:rPr lang="en-US" altLang="ko-KR" dirty="0"/>
              <a:t>epoch</a:t>
            </a:r>
            <a:r>
              <a:rPr lang="ko-KR" altLang="en-US" dirty="0"/>
              <a:t>를 실험하였는데 쌓고 필요한 만큼 자르는 게 가장 성능이 좋았습니다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제 예상으로는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ko-KR" altLang="en-US" dirty="0" err="1"/>
              <a:t>변경하지않고</a:t>
            </a:r>
            <a:r>
              <a:rPr lang="ko-KR" altLang="en-US" dirty="0"/>
              <a:t> </a:t>
            </a:r>
            <a:r>
              <a:rPr lang="ko-KR" altLang="en-US" dirty="0" err="1"/>
              <a:t>잘라쓰기에</a:t>
            </a:r>
            <a:r>
              <a:rPr lang="ko-KR" altLang="en-US" dirty="0"/>
              <a:t> 정보의 손실이 적어서 그렇기 않을까라고 생각합니다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297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0815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018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개 이상 수집된 아이디를 사용한 이유</a:t>
            </a:r>
            <a:r>
              <a:rPr lang="en-US" altLang="ko-KR" dirty="0"/>
              <a:t>:</a:t>
            </a:r>
            <a:r>
              <a:rPr lang="ko-KR" altLang="en-US" dirty="0"/>
              <a:t> 시각화 했을 때</a:t>
            </a:r>
            <a:r>
              <a:rPr lang="en-US" altLang="ko-KR" dirty="0"/>
              <a:t>,</a:t>
            </a:r>
            <a:r>
              <a:rPr lang="ko-KR" altLang="en-US" dirty="0"/>
              <a:t> 비밀번호의 길이에 따라 각 픽셀의 강도가 천차만별하고 인공지능 모델이 너무 작은 특징의 양으로 인해 성능 저하가 보임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8718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데이터셋의 구축 및 변경</a:t>
            </a:r>
            <a:endParaRPr lang="en-US" altLang="ko-KR" dirty="0"/>
          </a:p>
          <a:p>
            <a:br>
              <a:rPr lang="ko-KR" altLang="en-US" b="0" i="0" dirty="0">
                <a:effectLst/>
                <a:latin typeface="Courier New" panose="02070309020205020404" pitchFamily="49" charset="0"/>
              </a:rPr>
            </a:br>
            <a:r>
              <a:rPr lang="en-US" altLang="ko-KR" b="0" i="0" dirty="0">
                <a:effectLst/>
                <a:latin typeface="Courier New" panose="02070309020205020404" pitchFamily="49" charset="0"/>
              </a:rPr>
              <a:t>YFCC100M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안에서 게시글 별로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사용자가 작성한 태그를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Hashtag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로 간주함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effectLst/>
                <a:latin typeface="Courier New" panose="02070309020205020404" pitchFamily="49" charset="0"/>
              </a:rPr>
              <a:t>위치에 관련된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와 게시글 이미지와 무관한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들을 삭제하였고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effectLst/>
                <a:latin typeface="Courier New" panose="02070309020205020404" pitchFamily="49" charset="0"/>
              </a:rPr>
              <a:t>비슷한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들을 병합하여 하나의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로 간주하였다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effectLst/>
                <a:latin typeface="Courier New" panose="02070309020205020404" pitchFamily="49" charset="0"/>
              </a:rPr>
              <a:t>전체 데이터셋의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빈도를 확인하여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이 중 빈도수 상위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20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개의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들을 분류의 기준으로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삼아 새롭게 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labeling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을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진행하였다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. </a:t>
            </a:r>
          </a:p>
          <a:p>
            <a:r>
              <a:rPr lang="ko-KR" altLang="en-US" b="0" i="0" dirty="0">
                <a:effectLst/>
                <a:latin typeface="Courier New" panose="02070309020205020404" pitchFamily="49" charset="0"/>
              </a:rPr>
              <a:t>하나의 게시글은 여러 개의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Class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를 가질 수 있으며 만약 위에 해당하는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Hashtag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가 존재하지 않을 시 해당 게시글을 데이터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셋에서 제외를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실시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0486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인스타그램 게시글과 모델의 큰 차이는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CSMN</a:t>
            </a:r>
            <a:r>
              <a:rPr lang="ko-KR" altLang="en-US" dirty="0"/>
              <a:t>의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output </a:t>
            </a:r>
            <a:r>
              <a:rPr lang="en-US" altLang="ko-KR" dirty="0" err="1"/>
              <a:t>c_t</a:t>
            </a:r>
            <a:r>
              <a:rPr lang="ko-KR" altLang="en-US" dirty="0"/>
              <a:t>를 모은다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c_t</a:t>
            </a:r>
            <a:r>
              <a:rPr lang="ko-KR" altLang="en-US" dirty="0"/>
              <a:t>는 </a:t>
            </a:r>
            <a:r>
              <a:rPr lang="ko-KR" altLang="en-US" dirty="0" err="1"/>
              <a:t>게시글마다</a:t>
            </a:r>
            <a:r>
              <a:rPr lang="ko-KR" altLang="en-US" dirty="0"/>
              <a:t> 해시태그 개수 </a:t>
            </a:r>
            <a:r>
              <a:rPr lang="en-US" altLang="ko-KR" dirty="0"/>
              <a:t>T</a:t>
            </a:r>
            <a:r>
              <a:rPr lang="ko-KR" altLang="en-US" dirty="0"/>
              <a:t>개 만큼 존재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 err="1"/>
              <a:t>c_t</a:t>
            </a:r>
            <a:r>
              <a:rPr lang="ko-KR" altLang="en-US" dirty="0"/>
              <a:t>는 </a:t>
            </a:r>
            <a:r>
              <a:rPr lang="en-US" altLang="ko-KR" dirty="0"/>
              <a:t>4 layer MLP</a:t>
            </a:r>
            <a:r>
              <a:rPr lang="ko-KR" altLang="en-US" dirty="0"/>
              <a:t>를 통과해 </a:t>
            </a:r>
            <a:r>
              <a:rPr lang="en-US" altLang="ko-KR" dirty="0"/>
              <a:t>hidden feature</a:t>
            </a:r>
            <a:r>
              <a:rPr lang="ko-KR" altLang="en-US" dirty="0"/>
              <a:t> </a:t>
            </a:r>
            <a:r>
              <a:rPr lang="en-US" altLang="ko-KR" dirty="0" err="1"/>
              <a:t>F_t</a:t>
            </a:r>
            <a:r>
              <a:rPr lang="ko-KR" altLang="en-US" dirty="0"/>
              <a:t>로 변화하고 이것 또한 </a:t>
            </a:r>
            <a:r>
              <a:rPr lang="en-US" altLang="ko-KR" dirty="0"/>
              <a:t>T </a:t>
            </a:r>
            <a:r>
              <a:rPr lang="ko-KR" altLang="en-US" dirty="0"/>
              <a:t>개 만큼 존재</a:t>
            </a:r>
            <a:endParaRPr lang="en-US" altLang="ko-KR" dirty="0"/>
          </a:p>
          <a:p>
            <a:r>
              <a:rPr lang="en-US" altLang="ko-KR" dirty="0" err="1"/>
              <a:t>F_t</a:t>
            </a:r>
            <a:r>
              <a:rPr lang="ko-KR" altLang="en-US" dirty="0"/>
              <a:t>를 모아서 </a:t>
            </a:r>
            <a:r>
              <a:rPr lang="en-US" altLang="ko-KR" dirty="0"/>
              <a:t>stack</a:t>
            </a:r>
            <a:r>
              <a:rPr lang="ko-KR" altLang="en-US" dirty="0"/>
              <a:t>하여 결합하고 이것을 </a:t>
            </a:r>
            <a:r>
              <a:rPr lang="en-US" altLang="ko-KR" dirty="0"/>
              <a:t>reduce function</a:t>
            </a:r>
            <a:r>
              <a:rPr lang="ko-KR" altLang="en-US" dirty="0"/>
              <a:t>을 통하여 하나의 </a:t>
            </a:r>
            <a:r>
              <a:rPr lang="en-US" altLang="ko-KR" dirty="0"/>
              <a:t>feature vector r 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을 하나의 레이어를 통과하여 </a:t>
            </a:r>
            <a:r>
              <a:rPr lang="en-US" altLang="ko-KR" dirty="0"/>
              <a:t>sigmoid </a:t>
            </a:r>
            <a:r>
              <a:rPr lang="ko-KR" altLang="en-US" dirty="0"/>
              <a:t>연산을 통해 클래스별 확률을 예측</a:t>
            </a:r>
            <a:endParaRPr lang="en-US" altLang="ko-KR" dirty="0"/>
          </a:p>
          <a:p>
            <a:r>
              <a:rPr lang="en-US" altLang="ko-KR" dirty="0"/>
              <a:t>Prediction</a:t>
            </a:r>
            <a:r>
              <a:rPr lang="ko-KR" altLang="en-US" dirty="0"/>
              <a:t>과 본인이 구축한 </a:t>
            </a:r>
            <a:r>
              <a:rPr lang="en-US" altLang="ko-KR" dirty="0"/>
              <a:t>label</a:t>
            </a:r>
            <a:r>
              <a:rPr lang="ko-KR" altLang="en-US" dirty="0"/>
              <a:t>과의 </a:t>
            </a:r>
            <a:r>
              <a:rPr lang="en-US" altLang="ko-KR" dirty="0"/>
              <a:t>BCE loss</a:t>
            </a:r>
            <a:r>
              <a:rPr lang="ko-KR" altLang="en-US" dirty="0"/>
              <a:t>를 계산하여 모델의 학습에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6816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reduce function</a:t>
            </a:r>
            <a:r>
              <a:rPr lang="ko-KR" altLang="en-US" dirty="0"/>
              <a:t>으로 </a:t>
            </a:r>
            <a:r>
              <a:rPr lang="en-US" altLang="ko-KR" dirty="0" err="1"/>
              <a:t>stack&amp;slice</a:t>
            </a:r>
            <a:r>
              <a:rPr lang="ko-KR" altLang="en-US" dirty="0"/>
              <a:t>만을 채용한 평가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#Top-prediction</a:t>
            </a:r>
            <a:r>
              <a:rPr lang="ko-KR" altLang="en-US" dirty="0"/>
              <a:t>은 </a:t>
            </a:r>
            <a:r>
              <a:rPr lang="en-US" altLang="ko-KR" dirty="0"/>
              <a:t>prediction </a:t>
            </a:r>
            <a:r>
              <a:rPr lang="ko-KR" altLang="en-US" dirty="0"/>
              <a:t>확률이 가장 큰 것의 개수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클래스의 확률이 가장 높다는 것은 이 게시글을 표현하기에 가장 좋은 클래스라는 뜻으로 해석될 수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따라서 이는 게시글의 메인 카테고리에 대해서 예측한 결과이다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Prediction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 err="1"/>
              <a:t>인것은</a:t>
            </a:r>
            <a:r>
              <a:rPr lang="ko-KR" altLang="en-US" dirty="0"/>
              <a:t> 메인 카테고리가 맞았나 </a:t>
            </a:r>
            <a:r>
              <a:rPr lang="ko-KR" altLang="en-US" dirty="0" err="1"/>
              <a:t>틀렸나만</a:t>
            </a:r>
            <a:r>
              <a:rPr lang="ko-KR" altLang="en-US" dirty="0"/>
              <a:t> 확인하여 모델을 판단함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Prediction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인 것은 부 카테고리</a:t>
            </a:r>
            <a:r>
              <a:rPr lang="en-US" altLang="ko-KR" dirty="0"/>
              <a:t>(</a:t>
            </a:r>
            <a:r>
              <a:rPr lang="ko-KR" altLang="en-US" dirty="0"/>
              <a:t>확률 </a:t>
            </a:r>
            <a:r>
              <a:rPr lang="en-US" altLang="ko-KR" dirty="0"/>
              <a:t>2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이라도 맞았다면 모델의 예측이 맞았다고 판단함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Accuraccy</a:t>
            </a:r>
            <a:r>
              <a:rPr lang="ko-KR" altLang="en-US" dirty="0"/>
              <a:t>는 각각의 예측의 정확도를 나타냄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10epoch</a:t>
            </a:r>
            <a:r>
              <a:rPr lang="ko-KR" altLang="en-US" dirty="0"/>
              <a:t>의 모델이 가장 높은 결과를 나타냄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8276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모델의 </a:t>
            </a:r>
            <a:r>
              <a:rPr lang="en-US" altLang="ko-KR" dirty="0"/>
              <a:t>F1-score</a:t>
            </a:r>
            <a:r>
              <a:rPr lang="ko-KR" altLang="en-US" dirty="0"/>
              <a:t>를 계산한 평가지표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/>
              <a:t>Threshold</a:t>
            </a:r>
            <a:r>
              <a:rPr lang="ko-KR" altLang="en-US" dirty="0"/>
              <a:t>는 그 확률 이상이라면 클래스가 정답이라고 판단하는 지표이다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다른 </a:t>
            </a:r>
            <a:r>
              <a:rPr lang="en-US" altLang="ko-KR" dirty="0"/>
              <a:t>threshold</a:t>
            </a:r>
            <a:r>
              <a:rPr lang="ko-KR" altLang="en-US" dirty="0"/>
              <a:t>에 대한 평가도 진행하였으나 큰 의미가 없다고 판단하여 제외하였음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만약 필요하다면 추가가능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10epoch</a:t>
            </a:r>
            <a:r>
              <a:rPr lang="ko-KR" altLang="en-US" dirty="0"/>
              <a:t>의 모델이 가장 높은 결과를 나타냄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모델이 학습될수록 모델의 예측 능력이 증가</a:t>
            </a:r>
            <a:r>
              <a:rPr lang="en-US" altLang="ko-KR" dirty="0"/>
              <a:t>- recall</a:t>
            </a:r>
            <a:r>
              <a:rPr lang="ko-KR" altLang="en-US" dirty="0"/>
              <a:t>이 증가함 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하지만 틀린 것 또한 맞다고 예측하는 경우가 증가</a:t>
            </a:r>
            <a:r>
              <a:rPr lang="en-US" altLang="ko-KR" dirty="0"/>
              <a:t>- outlier</a:t>
            </a:r>
            <a:r>
              <a:rPr lang="ko-KR" altLang="en-US" dirty="0"/>
              <a:t>에 대해서도 맞다고 판단함</a:t>
            </a:r>
            <a:r>
              <a:rPr lang="en-US" altLang="ko-KR" dirty="0"/>
              <a:t>, precision</a:t>
            </a:r>
            <a:r>
              <a:rPr lang="ko-KR" altLang="en-US" dirty="0"/>
              <a:t>감소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73839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646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 </a:t>
            </a:r>
            <a:r>
              <a:rPr lang="en-US" dirty="0">
                <a:sym typeface="Wingdings" panose="05000000000000000000" pitchFamily="2" charset="2"/>
              </a:rPr>
              <a:t> 9  8 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sequentially divide</a:t>
            </a:r>
            <a:r>
              <a:rPr lang="ko-KR" altLang="en-US" dirty="0">
                <a:sym typeface="Wingdings" panose="05000000000000000000" pitchFamily="2" charset="2"/>
              </a:rPr>
              <a:t>라고 해도 괜찮은지 궁금합니다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154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가로와 세로는 각각 </a:t>
            </a:r>
            <a:r>
              <a:rPr lang="en-US" altLang="ko-KR" dirty="0"/>
              <a:t>100</a:t>
            </a:r>
            <a:r>
              <a:rPr lang="ko-KR" altLang="en-US" dirty="0"/>
              <a:t>의 길이로 입력 패턴을 나타내고 있음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817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70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앞선 실험 결과를 바탕으로 주변 값들에 영향을 적게 받는 모델인 </a:t>
            </a:r>
            <a:r>
              <a:rPr lang="en-US" altLang="ko-KR" dirty="0"/>
              <a:t>MLP</a:t>
            </a:r>
            <a:r>
              <a:rPr lang="ko-KR" altLang="en-US" dirty="0" err="1"/>
              <a:t>를</a:t>
            </a:r>
            <a:r>
              <a:rPr lang="ko-KR" altLang="en-US" dirty="0"/>
              <a:t> 적용하여 실험을 수행함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생성된 이미지를 </a:t>
            </a:r>
            <a:r>
              <a:rPr lang="en-US" altLang="ko-KR" dirty="0"/>
              <a:t>Vectorization</a:t>
            </a:r>
            <a:r>
              <a:rPr lang="ko-KR" altLang="en-US" dirty="0"/>
              <a:t>과 </a:t>
            </a:r>
            <a:r>
              <a:rPr lang="en-US" altLang="ko-KR" dirty="0"/>
              <a:t>Standardization</a:t>
            </a:r>
            <a:r>
              <a:rPr lang="ko-KR" altLang="en-US" dirty="0"/>
              <a:t>을 수행하고 </a:t>
            </a:r>
            <a:r>
              <a:rPr lang="en-US" altLang="ko-KR" dirty="0"/>
              <a:t>MLP</a:t>
            </a:r>
            <a:r>
              <a:rPr lang="ko-KR" altLang="en-US" dirty="0"/>
              <a:t> 학습 진행함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215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- </a:t>
            </a:r>
            <a:r>
              <a:rPr lang="ko-KR" altLang="en-US" dirty="0"/>
              <a:t>모델 구조에 따른 </a:t>
            </a:r>
            <a:r>
              <a:rPr lang="en-US" altLang="ko-KR" dirty="0"/>
              <a:t>ablation study </a:t>
            </a:r>
            <a:r>
              <a:rPr lang="ko-KR" altLang="en-US" dirty="0"/>
              <a:t>수행 결과 가장 좋은 네트워크의 경우 </a:t>
            </a:r>
            <a:r>
              <a:rPr lang="en-US" altLang="ko-KR" dirty="0"/>
              <a:t>89.20%</a:t>
            </a:r>
            <a:r>
              <a:rPr lang="ko-KR" altLang="en-US" dirty="0" err="1"/>
              <a:t>를</a:t>
            </a:r>
            <a:r>
              <a:rPr lang="ko-KR" altLang="en-US" dirty="0"/>
              <a:t> 달성할 수 있었음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FF890-9D95-724E-8ACD-7CA434BDA357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29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BF60-2D3F-3943-8354-F9D119F9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D63B3-C5A1-EA42-A8D1-BE49F3E5F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F654B-438E-0447-B406-07C3A91F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6E7C-82F2-CA42-962B-23F095D7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837BA-AADC-A24D-B796-DE6A3B84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17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C44-8A69-874C-B7A4-87239E1A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2F4D1-6781-DA4F-B5E5-56728C3DC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37A-4560-B84A-80D7-79CCD3E8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1404-8940-E14F-9125-6C7B4073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4855-6097-3247-BDFA-154F7FE8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390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4BBB2-942F-BC44-87AB-8E46BC913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7276C-FE1D-E04A-B8D4-D99C8F3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5C47-BBFB-EF45-A23C-9BE219FC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A3A3A-1164-864D-B561-95AA2806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C6B4C-6AF8-4949-98C5-D4AA7E1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86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CF84-6F4C-FA43-962C-BB3515C6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CCC9-BB3A-5C42-8EC9-8D69E3AD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6941F-4DA9-0140-9E24-3D73A80E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041D9-775A-D34B-A321-6CEEE07C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063AD-BDC4-E748-B1A6-8F197EE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846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1981-5CDA-9444-B4DF-5B9F336C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E2E3E-A4CE-FF4E-BDA3-C43E1D28E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ECDDE-C2B6-5E44-B08A-9FA5A94B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C9B30-1F51-5D44-9F2E-E635CFCB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03BE6-290F-0B47-A32A-BFA8424D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07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2216-B940-B242-9DFA-2399BF70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4CCAC-D18E-4E43-A204-4D5F51D43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22C8E-DFD2-0140-B59B-A38A69683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CF090-D697-EC44-8294-87E11F2C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6C945-3E51-404F-8F42-A58C8D46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0CBEE-2083-6241-9B63-A7B9AE04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339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E52F-F277-2545-BA9F-88E28BB9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95234-87D2-0243-AB04-8D8EBFFF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7FC5A-B3E7-3646-B9F1-01EF76000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D93FB-35E4-7549-A754-801E9D764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17B43-B59E-C543-9125-6C0FC40F9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66400-65A0-DD42-B46A-1E02B1C3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CB88D-0F15-4140-B669-B02DA7C7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114E3-529F-1B4A-89C7-9520AB4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992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597D-A9A1-2649-9CA2-6FD15031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09955-726A-B245-A888-CE2C170B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4FDCB-69E3-174D-A053-940DE235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03B7B-3402-4548-AE8E-D0FC7F8C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4913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EEB58-7A48-2F4C-8BC1-4505D10B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13D59-FE68-5D45-9FBC-F5D7FA36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AF328-2524-E94F-928C-16B37478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592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CFD7-A74F-9A4A-9C6A-4A7B0BD7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B64F-3FA6-B14A-818E-F3D9EDBA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038C-3F13-E145-BBFE-833C8D69A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EEEAD-7714-9645-B7CF-FA171E19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84C-F976-464E-BAE8-443B2446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7635B-5971-3945-A912-185EA6D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442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5CCD-336F-9245-83DA-40CE0095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FBAF6-B6F5-724D-9A08-97280A2D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5BB86-1A80-1149-9F18-09C9E7D7B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4F5F-76A9-BD42-9AC1-B0880B9A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BE408-C2CC-CC4E-896A-17915F6F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F0F1B-F056-544F-9F4C-AE445A36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759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3C8EE-CFE3-294F-909F-4F4181FB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054C-5AE4-D646-A55F-E8F4BAADF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067B-0C1B-4A4E-BC50-4A3FE465E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E4AFF-480C-194E-8800-360CD508AA9D}" type="datetimeFigureOut">
              <a:rPr lang="en-KR" smtClean="0"/>
              <a:t>2022/11/20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92266-CF31-7B44-BD31-3F7CC3866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A7EA-FE9A-9D40-B52A-C54FBCBCF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46124-9C84-164D-ACB2-1E4F64F572F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813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NULL"/><Relationship Id="rId34" Type="http://schemas.openxmlformats.org/officeDocument/2006/relationships/image" Target="../media/image65.png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36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../media/image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../media/image2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../media/image75.png"/><Relationship Id="rId8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41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../media/image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../media/image75.png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../media/image2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hoijw@cau.ac.kr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3F37-DD5F-4C44-9C65-845C89918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343" y="637912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컴퓨터 비전을 활용한</a:t>
            </a:r>
            <a:br>
              <a:rPr lang="en-US" altLang="ko-KR" sz="4000" dirty="0"/>
            </a:br>
            <a:r>
              <a:rPr lang="ko-KR" altLang="en-US" sz="4000" dirty="0"/>
              <a:t>문자 </a:t>
            </a:r>
            <a:r>
              <a:rPr lang="ko-KR" altLang="en-US" sz="4000" dirty="0" err="1"/>
              <a:t>입력패턴</a:t>
            </a:r>
            <a:r>
              <a:rPr lang="ko-KR" altLang="en-US" sz="4000" dirty="0"/>
              <a:t> 시각화</a:t>
            </a:r>
            <a:r>
              <a:rPr lang="en-US" altLang="ko-KR" sz="4000" dirty="0"/>
              <a:t>/</a:t>
            </a:r>
            <a:r>
              <a:rPr lang="ko-KR" altLang="en-US" sz="4000" dirty="0"/>
              <a:t>분석기술 연구</a:t>
            </a:r>
            <a:endParaRPr lang="en-K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56541-3D3F-5849-BA2C-AA923FBA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0159"/>
            <a:ext cx="9144000" cy="1655762"/>
          </a:xfrm>
        </p:spPr>
        <p:txBody>
          <a:bodyPr>
            <a:normAutofit/>
          </a:bodyPr>
          <a:lstStyle/>
          <a:p>
            <a:r>
              <a:rPr lang="en-KR" sz="1800" dirty="0"/>
              <a:t>Jongwon Choi</a:t>
            </a:r>
          </a:p>
          <a:p>
            <a:r>
              <a:rPr lang="en-KR" sz="1800" dirty="0"/>
              <a:t>(Dept. of Advanced Imaging, Chung-Ang Univ.)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7CC676-A70B-024F-B626-C12D91269F8F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91B8A0B9-A6C9-E14A-9AFE-EE86239339D6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6">
                <a:extLst>
                  <a:ext uri="{FF2B5EF4-FFF2-40B4-BE49-F238E27FC236}">
                    <a16:creationId xmlns:a16="http://schemas.microsoft.com/office/drawing/2014/main" id="{99DC13A4-D42D-3C40-AD20-1AC92041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EEF58A7-3320-2542-8C51-7AEBEC3FA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F2AE5A-B2D0-8244-AEC8-843DC88E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982AB0-BC9D-654C-A49B-5370B290346A}"/>
              </a:ext>
            </a:extLst>
          </p:cNvPr>
          <p:cNvCxnSpPr/>
          <p:nvPr/>
        </p:nvCxnSpPr>
        <p:spPr>
          <a:xfrm>
            <a:off x="3451709" y="3070204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09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COMB dataset </a:t>
            </a:r>
            <a:r>
              <a:rPr lang="ko-KR" altLang="en-US" sz="3200" dirty="0"/>
              <a:t>특징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772403"/>
            <a:ext cx="9406258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 dirty="0"/>
              <a:t>별로 </a:t>
            </a:r>
            <a:r>
              <a:rPr lang="ko-KR" altLang="en-US"/>
              <a:t>수집된 문자열의 </a:t>
            </a:r>
            <a:r>
              <a:rPr lang="ko-KR" altLang="en-US" dirty="0"/>
              <a:t>개수가 상이함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itchFamily="2" charset="2"/>
              </a:rPr>
              <a:t>	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100</a:t>
            </a:r>
            <a:r>
              <a:rPr lang="ko-KR" altLang="en-US" dirty="0">
                <a:sym typeface="Wingdings" pitchFamily="2" charset="2"/>
              </a:rPr>
              <a:t>개 이상 동일한 </a:t>
            </a:r>
            <a:r>
              <a:rPr lang="en-US" altLang="ko-KR" dirty="0">
                <a:sym typeface="Wingdings" pitchFamily="2" charset="2"/>
              </a:rPr>
              <a:t>ID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ko-KR" altLang="en-US">
                <a:sym typeface="Wingdings" pitchFamily="2" charset="2"/>
              </a:rPr>
              <a:t>수집된 문자열 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467,148</a:t>
            </a:r>
            <a:r>
              <a:rPr lang="ko-KR" altLang="en-US" dirty="0">
                <a:sym typeface="Wingdings" pitchFamily="2" charset="2"/>
              </a:rPr>
              <a:t>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itchFamily="2" charset="2"/>
              </a:rPr>
              <a:t>	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100</a:t>
            </a:r>
            <a:r>
              <a:rPr lang="ko-KR" altLang="en-US" dirty="0">
                <a:sym typeface="Wingdings" pitchFamily="2" charset="2"/>
              </a:rPr>
              <a:t>개 이상 수집된</a:t>
            </a:r>
            <a:r>
              <a:rPr lang="en-US" altLang="ko-KR" dirty="0">
                <a:sym typeface="Wingdings" pitchFamily="2" charset="2"/>
              </a:rPr>
              <a:t> ID</a:t>
            </a:r>
            <a:r>
              <a:rPr lang="ko-KR" altLang="en-US" dirty="0">
                <a:sym typeface="Wingdings" pitchFamily="2" charset="2"/>
              </a:rPr>
              <a:t>의 개수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7,580</a:t>
            </a:r>
            <a:r>
              <a:rPr lang="ko-KR" altLang="en-US" dirty="0">
                <a:sym typeface="Wingdings" pitchFamily="2" charset="2"/>
              </a:rPr>
              <a:t>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영문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 dirty="0"/>
              <a:t>,</a:t>
            </a:r>
            <a:r>
              <a:rPr lang="ko-KR" altLang="en-US" dirty="0"/>
              <a:t> 특수기호 외에 다른 문자 포함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CC881-F80B-55C8-6E26-0880E322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245" y="4658188"/>
            <a:ext cx="15748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70452-3549-54EF-F259-3D9162DF1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757" y="4636611"/>
            <a:ext cx="1422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3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시각화 방법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854118"/>
            <a:ext cx="9406258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/>
              <a:t>별 문자열 </a:t>
            </a:r>
            <a:r>
              <a:rPr lang="ko-KR" altLang="en-US" dirty="0"/>
              <a:t>입력 패턴을 사용하여 시각화 실시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동일한 </a:t>
            </a:r>
            <a:r>
              <a:rPr lang="en-US" altLang="ko-KR"/>
              <a:t>ID</a:t>
            </a:r>
            <a:r>
              <a:rPr lang="ko-KR" altLang="en-US"/>
              <a:t>에서 문자열이 </a:t>
            </a:r>
            <a:r>
              <a:rPr lang="en-US" altLang="ko-KR" dirty="0"/>
              <a:t>100</a:t>
            </a:r>
            <a:r>
              <a:rPr lang="ko-KR" altLang="en-US" dirty="0"/>
              <a:t>개 이상 수집된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대상으로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 dirty="0"/>
              <a:t> 당 </a:t>
            </a:r>
            <a:r>
              <a:rPr lang="en-US" altLang="ko-KR" dirty="0"/>
              <a:t>30</a:t>
            </a:r>
            <a:r>
              <a:rPr lang="ko-KR" altLang="en-US" dirty="0"/>
              <a:t>개의 이미지를 생성할 때마다 </a:t>
            </a:r>
            <a:r>
              <a:rPr lang="en-US" altLang="ko-KR" dirty="0"/>
              <a:t>50</a:t>
            </a:r>
            <a:r>
              <a:rPr lang="ko-KR" altLang="en-US"/>
              <a:t>개 문자열에서 </a:t>
            </a:r>
            <a:r>
              <a:rPr lang="en-US" altLang="ko-KR" dirty="0"/>
              <a:t>30</a:t>
            </a:r>
            <a:r>
              <a:rPr lang="ko-KR" altLang="en-US" dirty="0"/>
              <a:t>개를 랜덤 </a:t>
            </a:r>
            <a:r>
              <a:rPr lang="ko-KR" altLang="en-US" dirty="0" err="1"/>
              <a:t>샘플링하여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총 </a:t>
            </a:r>
            <a:r>
              <a:rPr lang="en-US" altLang="ko-KR"/>
              <a:t>100</a:t>
            </a:r>
            <a:r>
              <a:rPr lang="ko-KR" altLang="en-US"/>
              <a:t>개의 일반적인 알파벳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/>
              <a:t>,</a:t>
            </a:r>
            <a:r>
              <a:rPr lang="ko-KR" altLang="en-US"/>
              <a:t> 특수문자를 사용한 것들만 </a:t>
            </a:r>
            <a:r>
              <a:rPr lang="ko-KR" altLang="en-US" dirty="0"/>
              <a:t>시각화 대상으로 선정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패턴 입력의 순서에 따라 </a:t>
            </a:r>
            <a:r>
              <a:rPr lang="en-US" altLang="ko-KR" dirty="0"/>
              <a:t>100 x 100 Matrix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26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시각화 예시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88A736-9DCE-48A4-8099-43BB9BD6AE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9" t="66005" r="3849"/>
          <a:stretch/>
        </p:blipFill>
        <p:spPr>
          <a:xfrm>
            <a:off x="990344" y="3141177"/>
            <a:ext cx="2251587" cy="66800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C81BD8-A31A-450C-9359-72BB86C72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12719"/>
              </p:ext>
            </p:extLst>
          </p:nvPr>
        </p:nvGraphicFramePr>
        <p:xfrm>
          <a:off x="8214854" y="2171903"/>
          <a:ext cx="2686502" cy="2522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662">
                  <a:extLst>
                    <a:ext uri="{9D8B030D-6E8A-4147-A177-3AD203B41FA5}">
                      <a16:colId xmlns:a16="http://schemas.microsoft.com/office/drawing/2014/main" val="617863598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2579387968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100009729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690344830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2720769673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1407166188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4262103887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3403523001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3035295997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3035745217"/>
                    </a:ext>
                  </a:extLst>
                </a:gridCol>
                <a:gridCol w="241384">
                  <a:extLst>
                    <a:ext uri="{9D8B030D-6E8A-4147-A177-3AD203B41FA5}">
                      <a16:colId xmlns:a16="http://schemas.microsoft.com/office/drawing/2014/main" val="1280534940"/>
                    </a:ext>
                  </a:extLst>
                </a:gridCol>
              </a:tblGrid>
              <a:tr h="22930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676778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14802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77967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3304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52131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3567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234658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949686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02517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2878"/>
                  </a:ext>
                </a:extLst>
              </a:tr>
              <a:tr h="229307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8902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7BCD934-66E8-424C-9485-880E8915CAE1}"/>
              </a:ext>
            </a:extLst>
          </p:cNvPr>
          <p:cNvGrpSpPr/>
          <p:nvPr/>
        </p:nvGrpSpPr>
        <p:grpSpPr>
          <a:xfrm>
            <a:off x="8186820" y="4671918"/>
            <a:ext cx="2727563" cy="379165"/>
            <a:chOff x="3035871" y="4657847"/>
            <a:chExt cx="2727563" cy="3791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2FA6BB-B062-4799-ABD2-BAA2C434554A}"/>
                </a:ext>
              </a:extLst>
            </p:cNvPr>
            <p:cNvSpPr txBox="1"/>
            <p:nvPr/>
          </p:nvSpPr>
          <p:spPr>
            <a:xfrm>
              <a:off x="3035871" y="4666230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3C5075-A7E1-4380-93B9-0D285E77EB7E}"/>
                </a:ext>
              </a:extLst>
            </p:cNvPr>
            <p:cNvSpPr txBox="1"/>
            <p:nvPr/>
          </p:nvSpPr>
          <p:spPr>
            <a:xfrm>
              <a:off x="3287743" y="4662759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6B069-8347-41FC-BC43-A4767F519EC0}"/>
                </a:ext>
              </a:extLst>
            </p:cNvPr>
            <p:cNvSpPr txBox="1"/>
            <p:nvPr/>
          </p:nvSpPr>
          <p:spPr>
            <a:xfrm>
              <a:off x="3528631" y="4667679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4BA433-2679-47CC-AD57-2EC0569BDF0E}"/>
                </a:ext>
              </a:extLst>
            </p:cNvPr>
            <p:cNvSpPr txBox="1"/>
            <p:nvPr/>
          </p:nvSpPr>
          <p:spPr>
            <a:xfrm>
              <a:off x="3759688" y="4662764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7BA921-D9FB-403D-8291-5A66338D8529}"/>
                </a:ext>
              </a:extLst>
            </p:cNvPr>
            <p:cNvSpPr txBox="1"/>
            <p:nvPr/>
          </p:nvSpPr>
          <p:spPr>
            <a:xfrm>
              <a:off x="4004349" y="4661314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4DFD6F-889C-42F1-88FC-B4A27430C054}"/>
                </a:ext>
              </a:extLst>
            </p:cNvPr>
            <p:cNvSpPr txBox="1"/>
            <p:nvPr/>
          </p:nvSpPr>
          <p:spPr>
            <a:xfrm>
              <a:off x="4246389" y="4667675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9EC4B9-ED2C-4C47-B689-154B45D86E42}"/>
                </a:ext>
              </a:extLst>
            </p:cNvPr>
            <p:cNvSpPr txBox="1"/>
            <p:nvPr/>
          </p:nvSpPr>
          <p:spPr>
            <a:xfrm>
              <a:off x="4487277" y="4662763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6948D6-FCFB-4BFE-B4BE-02C85A6BD3CE}"/>
                </a:ext>
              </a:extLst>
            </p:cNvPr>
            <p:cNvSpPr txBox="1"/>
            <p:nvPr/>
          </p:nvSpPr>
          <p:spPr>
            <a:xfrm>
              <a:off x="4728166" y="4667680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F2C19-8A2A-4DBA-8F4D-DBA343030F5F}"/>
                </a:ext>
              </a:extLst>
            </p:cNvPr>
            <p:cNvSpPr txBox="1"/>
            <p:nvPr/>
          </p:nvSpPr>
          <p:spPr>
            <a:xfrm>
              <a:off x="4982658" y="4666230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2CFB1-A512-4809-A86D-4D07EEC19D31}"/>
                </a:ext>
              </a:extLst>
            </p:cNvPr>
            <p:cNvSpPr txBox="1"/>
            <p:nvPr/>
          </p:nvSpPr>
          <p:spPr>
            <a:xfrm>
              <a:off x="5234530" y="4662759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!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A6BBBC-CEE8-479A-8274-B697EA7E2115}"/>
                </a:ext>
              </a:extLst>
            </p:cNvPr>
            <p:cNvSpPr txBox="1"/>
            <p:nvPr/>
          </p:nvSpPr>
          <p:spPr>
            <a:xfrm>
              <a:off x="5456337" y="4657847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ED7D53-ABE2-42AD-8F13-9B65AA06E3B8}"/>
              </a:ext>
            </a:extLst>
          </p:cNvPr>
          <p:cNvGrpSpPr/>
          <p:nvPr/>
        </p:nvGrpSpPr>
        <p:grpSpPr>
          <a:xfrm>
            <a:off x="7906605" y="2088154"/>
            <a:ext cx="326761" cy="2673813"/>
            <a:chOff x="5801033" y="2089334"/>
            <a:chExt cx="326761" cy="26738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43697B-4E3E-4D4F-8DFE-5005FE5A65D3}"/>
                </a:ext>
              </a:extLst>
            </p:cNvPr>
            <p:cNvSpPr txBox="1"/>
            <p:nvPr/>
          </p:nvSpPr>
          <p:spPr>
            <a:xfrm>
              <a:off x="5810865" y="2089334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F13E67-04FA-4E64-859C-750B13106E42}"/>
                </a:ext>
              </a:extLst>
            </p:cNvPr>
            <p:cNvSpPr txBox="1"/>
            <p:nvPr/>
          </p:nvSpPr>
          <p:spPr>
            <a:xfrm>
              <a:off x="5817088" y="2331168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CB4DF0-AEF3-4BD2-8D51-EBAE815E2708}"/>
                </a:ext>
              </a:extLst>
            </p:cNvPr>
            <p:cNvSpPr txBox="1"/>
            <p:nvPr/>
          </p:nvSpPr>
          <p:spPr>
            <a:xfrm>
              <a:off x="5820697" y="2545330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6AFBC7-371E-4815-9768-32513BCC310D}"/>
                </a:ext>
              </a:extLst>
            </p:cNvPr>
            <p:cNvSpPr txBox="1"/>
            <p:nvPr/>
          </p:nvSpPr>
          <p:spPr>
            <a:xfrm>
              <a:off x="5810865" y="2787164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47A15D-86B4-46AC-B4D3-64B1A9189340}"/>
                </a:ext>
              </a:extLst>
            </p:cNvPr>
            <p:cNvSpPr txBox="1"/>
            <p:nvPr/>
          </p:nvSpPr>
          <p:spPr>
            <a:xfrm>
              <a:off x="5807668" y="3018038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455FFD-90A9-407F-8DC7-ED692CAD0745}"/>
                </a:ext>
              </a:extLst>
            </p:cNvPr>
            <p:cNvSpPr txBox="1"/>
            <p:nvPr/>
          </p:nvSpPr>
          <p:spPr>
            <a:xfrm>
              <a:off x="5801033" y="3249049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F84CED-F896-418C-A6F0-1D4CA29B386F}"/>
                </a:ext>
              </a:extLst>
            </p:cNvPr>
            <p:cNvSpPr txBox="1"/>
            <p:nvPr/>
          </p:nvSpPr>
          <p:spPr>
            <a:xfrm>
              <a:off x="5810869" y="3486318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0AFAAE-43E2-4845-948C-43983F1EAB6C}"/>
                </a:ext>
              </a:extLst>
            </p:cNvPr>
            <p:cNvSpPr txBox="1"/>
            <p:nvPr/>
          </p:nvSpPr>
          <p:spPr>
            <a:xfrm>
              <a:off x="5810865" y="3697482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CE32F5-5BCC-4EC1-BC49-91AD0201C692}"/>
                </a:ext>
              </a:extLst>
            </p:cNvPr>
            <p:cNvSpPr txBox="1"/>
            <p:nvPr/>
          </p:nvSpPr>
          <p:spPr>
            <a:xfrm>
              <a:off x="5810865" y="3934751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9AAC6C-D2A9-4EC7-AD67-5C315E1EBF51}"/>
                </a:ext>
              </a:extLst>
            </p:cNvPr>
            <p:cNvSpPr txBox="1"/>
            <p:nvPr/>
          </p:nvSpPr>
          <p:spPr>
            <a:xfrm>
              <a:off x="5820697" y="4168222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!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B4267E-3E57-4238-9923-AFDC3E974377}"/>
                </a:ext>
              </a:extLst>
            </p:cNvPr>
            <p:cNvSpPr txBox="1"/>
            <p:nvPr/>
          </p:nvSpPr>
          <p:spPr>
            <a:xfrm>
              <a:off x="5810869" y="4393815"/>
              <a:ext cx="30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4211B3-F248-4BD1-AC83-2E05F02B998E}"/>
              </a:ext>
            </a:extLst>
          </p:cNvPr>
          <p:cNvCxnSpPr>
            <a:stCxn id="10" idx="3"/>
          </p:cNvCxnSpPr>
          <p:nvPr/>
        </p:nvCxnSpPr>
        <p:spPr>
          <a:xfrm flipV="1">
            <a:off x="3241931" y="3475178"/>
            <a:ext cx="700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7C351-F74B-4B32-8F2C-8DCBC6AE15E0}"/>
              </a:ext>
            </a:extLst>
          </p:cNvPr>
          <p:cNvSpPr txBox="1"/>
          <p:nvPr/>
        </p:nvSpPr>
        <p:spPr>
          <a:xfrm>
            <a:off x="3942735" y="2851930"/>
            <a:ext cx="3293807" cy="12464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1 </a:t>
            </a:r>
            <a:r>
              <a:rPr lang="en-US" sz="1500" dirty="0">
                <a:sym typeface="Wingdings" panose="05000000000000000000" pitchFamily="2" charset="2"/>
              </a:rPr>
              <a:t> 9  8  6  1  0  2  0  !</a:t>
            </a:r>
          </a:p>
          <a:p>
            <a:endParaRPr lang="en-US" sz="1500" dirty="0"/>
          </a:p>
          <a:p>
            <a:r>
              <a:rPr lang="en-US" sz="1500" dirty="0"/>
              <a:t>1 </a:t>
            </a:r>
            <a:r>
              <a:rPr lang="en-US" sz="1500" dirty="0">
                <a:sym typeface="Wingdings" panose="05000000000000000000" pitchFamily="2" charset="2"/>
              </a:rPr>
              <a:t> 9  8  6  1  0  2  0  0</a:t>
            </a:r>
          </a:p>
          <a:p>
            <a:endParaRPr lang="en-US" sz="1500" dirty="0"/>
          </a:p>
          <a:p>
            <a:r>
              <a:rPr lang="en-US" sz="1500" dirty="0"/>
              <a:t>1 </a:t>
            </a:r>
            <a:r>
              <a:rPr lang="en-US" sz="1500" dirty="0">
                <a:sym typeface="Wingdings" panose="05000000000000000000" pitchFamily="2" charset="2"/>
              </a:rPr>
              <a:t> 9  8  6  1  0  2  0  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C508C9-2D69-4E64-B9DA-7216A6EE2F0F}"/>
              </a:ext>
            </a:extLst>
          </p:cNvPr>
          <p:cNvCxnSpPr>
            <a:cxnSpLocks/>
          </p:cNvCxnSpPr>
          <p:nvPr/>
        </p:nvCxnSpPr>
        <p:spPr>
          <a:xfrm>
            <a:off x="7236542" y="3465291"/>
            <a:ext cx="679895" cy="1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4E54B24-50C7-49C7-8CF6-DF7D1ED738EE}"/>
              </a:ext>
            </a:extLst>
          </p:cNvPr>
          <p:cNvSpPr txBox="1"/>
          <p:nvPr/>
        </p:nvSpPr>
        <p:spPr>
          <a:xfrm>
            <a:off x="4236263" y="2451436"/>
            <a:ext cx="285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Sequentially Divide Patterns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464676-2CD1-4AA0-9C09-6794D1DD5257}"/>
              </a:ext>
            </a:extLst>
          </p:cNvPr>
          <p:cNvSpPr txBox="1"/>
          <p:nvPr/>
        </p:nvSpPr>
        <p:spPr>
          <a:xfrm>
            <a:off x="8696628" y="1764698"/>
            <a:ext cx="201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</a:t>
            </a:r>
            <a:r>
              <a:rPr lang="en-US" dirty="0">
                <a:sym typeface="Wingdings" panose="05000000000000000000" pitchFamily="2" charset="2"/>
              </a:rPr>
              <a:t>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1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시각화 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ECBA86DB-7F12-077B-7FBE-724E1F16C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670" y="2073668"/>
            <a:ext cx="3064770" cy="24839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47D907-E911-4004-B9BA-7E7D511217AB}"/>
              </a:ext>
            </a:extLst>
          </p:cNvPr>
          <p:cNvSpPr txBox="1"/>
          <p:nvPr/>
        </p:nvSpPr>
        <p:spPr>
          <a:xfrm>
            <a:off x="9514978" y="160623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10_adel_10</a:t>
            </a:r>
            <a:endParaRPr lang="en-KR" sz="2000" b="1" dirty="0"/>
          </a:p>
        </p:txBody>
      </p:sp>
      <p:pic>
        <p:nvPicPr>
          <p:cNvPr id="22" name="Picture 2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C739BBF-2218-959C-6AC5-9197F34CC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474" y="2073668"/>
            <a:ext cx="2745954" cy="24839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D8A1C0-85AD-4F44-BA3E-BE2F9E2F285F}"/>
              </a:ext>
            </a:extLst>
          </p:cNvPr>
          <p:cNvSpPr txBox="1"/>
          <p:nvPr/>
        </p:nvSpPr>
        <p:spPr>
          <a:xfrm>
            <a:off x="6259589" y="160623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100.rusiana</a:t>
            </a:r>
            <a:endParaRPr lang="en-KR" sz="2000" b="1" dirty="0"/>
          </a:p>
        </p:txBody>
      </p:sp>
      <p:pic>
        <p:nvPicPr>
          <p:cNvPr id="27" name="Picture 2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173C91-18A2-C7BB-2C8D-E59BE4388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49091"/>
            <a:ext cx="3422529" cy="31330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01FE70-1023-4526-8A38-A319662009A6}"/>
              </a:ext>
            </a:extLst>
          </p:cNvPr>
          <p:cNvSpPr txBox="1"/>
          <p:nvPr/>
        </p:nvSpPr>
        <p:spPr>
          <a:xfrm>
            <a:off x="2211066" y="1347655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rubie</a:t>
            </a:r>
            <a:endParaRPr lang="en-KR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6E3661-8C3D-49E1-A946-6FB68EB29948}"/>
              </a:ext>
            </a:extLst>
          </p:cNvPr>
          <p:cNvSpPr txBox="1"/>
          <p:nvPr/>
        </p:nvSpPr>
        <p:spPr>
          <a:xfrm>
            <a:off x="1011941" y="5403888"/>
            <a:ext cx="3075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abc~xyzABC~XYZ123~789!@#~&amp;*(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47DD22F8-AB58-44D7-A4B0-9E1C2E14DB26}"/>
              </a:ext>
            </a:extLst>
          </p:cNvPr>
          <p:cNvSpPr/>
          <p:nvPr/>
        </p:nvSpPr>
        <p:spPr>
          <a:xfrm>
            <a:off x="4260729" y="1749091"/>
            <a:ext cx="479905" cy="313308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6EF0DBA3-A334-4E6A-BC8C-63D2E339A9C4}"/>
              </a:ext>
            </a:extLst>
          </p:cNvPr>
          <p:cNvSpPr/>
          <p:nvPr/>
        </p:nvSpPr>
        <p:spPr>
          <a:xfrm rot="5400000">
            <a:off x="2309509" y="3394268"/>
            <a:ext cx="479905" cy="342252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3DD729-A289-438C-8E44-0E967C20342D}"/>
              </a:ext>
            </a:extLst>
          </p:cNvPr>
          <p:cNvSpPr txBox="1"/>
          <p:nvPr/>
        </p:nvSpPr>
        <p:spPr>
          <a:xfrm>
            <a:off x="4808981" y="1542838"/>
            <a:ext cx="338555" cy="369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1400" dirty="0"/>
              <a:t>a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b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c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~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x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y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z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A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B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C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~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X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Y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Z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1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2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3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~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7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8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9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!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@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#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~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&amp;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*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417706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CNN</a:t>
            </a:r>
            <a:r>
              <a:rPr lang="ko-KR" altLang="en-US" sz="3200" dirty="0"/>
              <a:t>기반 분류 모델 </a:t>
            </a:r>
            <a:r>
              <a:rPr lang="en-US" altLang="ko-KR" sz="1200" dirty="0"/>
              <a:t>-</a:t>
            </a:r>
            <a:r>
              <a:rPr lang="ko-KR" altLang="en-US" sz="1200" dirty="0"/>
              <a:t> 아키텍처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6" descr="Background pattern&#10;&#10;Description automatically generated">
            <a:extLst>
              <a:ext uri="{FF2B5EF4-FFF2-40B4-BE49-F238E27FC236}">
                <a16:creationId xmlns:a16="http://schemas.microsoft.com/office/drawing/2014/main" id="{EFEAF3EA-1B97-A66A-473E-7F79EF579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0344" y="2940154"/>
            <a:ext cx="1230349" cy="123034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84EB42D-5606-3BD2-67F8-9EA39F4AE226}"/>
              </a:ext>
            </a:extLst>
          </p:cNvPr>
          <p:cNvGrpSpPr/>
          <p:nvPr/>
        </p:nvGrpSpPr>
        <p:grpSpPr>
          <a:xfrm>
            <a:off x="2595281" y="1871083"/>
            <a:ext cx="1721225" cy="3359823"/>
            <a:chOff x="2743199" y="1918148"/>
            <a:chExt cx="2259105" cy="327435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79B7594-9E91-949B-1650-5E9CD657F0E6}"/>
                </a:ext>
              </a:extLst>
            </p:cNvPr>
            <p:cNvSpPr/>
            <p:nvPr/>
          </p:nvSpPr>
          <p:spPr>
            <a:xfrm>
              <a:off x="2743199" y="1918148"/>
              <a:ext cx="753035" cy="327435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Conv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23A194-20C7-EBB4-0614-B415F7DAEE22}"/>
                </a:ext>
              </a:extLst>
            </p:cNvPr>
            <p:cNvSpPr/>
            <p:nvPr/>
          </p:nvSpPr>
          <p:spPr>
            <a:xfrm>
              <a:off x="3496234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ReLU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D91EFF3-3C70-5908-A16C-1D987F1D501E}"/>
                </a:ext>
              </a:extLst>
            </p:cNvPr>
            <p:cNvSpPr/>
            <p:nvPr/>
          </p:nvSpPr>
          <p:spPr>
            <a:xfrm>
              <a:off x="4249269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Max</a:t>
              </a:r>
            </a:p>
            <a:p>
              <a:pPr algn="ctr"/>
              <a:r>
                <a:rPr lang="en-KR" sz="1400" dirty="0"/>
                <a:t>Pool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D51C81-CA46-0D79-EE35-5A7420FCCF3C}"/>
              </a:ext>
            </a:extLst>
          </p:cNvPr>
          <p:cNvGrpSpPr/>
          <p:nvPr/>
        </p:nvGrpSpPr>
        <p:grpSpPr>
          <a:xfrm>
            <a:off x="4704228" y="1825525"/>
            <a:ext cx="1721225" cy="3359823"/>
            <a:chOff x="2743199" y="1918148"/>
            <a:chExt cx="2259105" cy="327435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C789724-0FD0-5588-082E-6A851ECF0A0C}"/>
                </a:ext>
              </a:extLst>
            </p:cNvPr>
            <p:cNvSpPr/>
            <p:nvPr/>
          </p:nvSpPr>
          <p:spPr>
            <a:xfrm>
              <a:off x="2743199" y="1918148"/>
              <a:ext cx="753035" cy="327435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Conv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03444D6-C317-CCCE-B5E9-73A176A1387D}"/>
                </a:ext>
              </a:extLst>
            </p:cNvPr>
            <p:cNvSpPr/>
            <p:nvPr/>
          </p:nvSpPr>
          <p:spPr>
            <a:xfrm>
              <a:off x="3496234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ReLU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EF0DD7E-7449-7BEE-95B1-C1F0B2E8A887}"/>
                </a:ext>
              </a:extLst>
            </p:cNvPr>
            <p:cNvSpPr/>
            <p:nvPr/>
          </p:nvSpPr>
          <p:spPr>
            <a:xfrm>
              <a:off x="4249269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Max</a:t>
              </a:r>
            </a:p>
            <a:p>
              <a:pPr algn="ctr"/>
              <a:r>
                <a:rPr lang="en-KR" sz="1400" dirty="0"/>
                <a:t>Pool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F32F60-CF21-C6DA-061B-782BFFE25521}"/>
              </a:ext>
            </a:extLst>
          </p:cNvPr>
          <p:cNvGrpSpPr/>
          <p:nvPr/>
        </p:nvGrpSpPr>
        <p:grpSpPr>
          <a:xfrm>
            <a:off x="6813175" y="1812873"/>
            <a:ext cx="1721225" cy="3359823"/>
            <a:chOff x="2743199" y="1918148"/>
            <a:chExt cx="2259105" cy="327435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C8710FE-4C89-427F-532A-D040EC117CB6}"/>
                </a:ext>
              </a:extLst>
            </p:cNvPr>
            <p:cNvSpPr/>
            <p:nvPr/>
          </p:nvSpPr>
          <p:spPr>
            <a:xfrm>
              <a:off x="2743199" y="1918148"/>
              <a:ext cx="753035" cy="327435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Conv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1D3A905-9D2A-6A71-99E1-3FE75261A7FA}"/>
                </a:ext>
              </a:extLst>
            </p:cNvPr>
            <p:cNvSpPr/>
            <p:nvPr/>
          </p:nvSpPr>
          <p:spPr>
            <a:xfrm>
              <a:off x="3496234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dirty="0"/>
                <a:t>ReLU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F8DC673-1F98-ABAC-2848-1705E08D5282}"/>
                </a:ext>
              </a:extLst>
            </p:cNvPr>
            <p:cNvSpPr/>
            <p:nvPr/>
          </p:nvSpPr>
          <p:spPr>
            <a:xfrm>
              <a:off x="4249269" y="2286669"/>
              <a:ext cx="753035" cy="251265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/>
                <a:t>Max</a:t>
              </a:r>
            </a:p>
            <a:p>
              <a:pPr algn="ctr"/>
              <a:r>
                <a:rPr lang="en-KR" sz="1400" dirty="0"/>
                <a:t>Pool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ED216CE-B1E7-BBF1-8EDE-709414F9BF94}"/>
              </a:ext>
            </a:extLst>
          </p:cNvPr>
          <p:cNvSpPr/>
          <p:nvPr/>
        </p:nvSpPr>
        <p:spPr>
          <a:xfrm>
            <a:off x="8922122" y="1422733"/>
            <a:ext cx="726141" cy="4114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FC</a:t>
            </a:r>
          </a:p>
          <a:p>
            <a:pPr algn="ctr"/>
            <a:endParaRPr lang="en-K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E54B31-AA9A-A910-C760-44CA4D2DC6FE}"/>
              </a:ext>
            </a:extLst>
          </p:cNvPr>
          <p:cNvSpPr/>
          <p:nvPr/>
        </p:nvSpPr>
        <p:spPr>
          <a:xfrm>
            <a:off x="10035985" y="3031040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Prediction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DA2E58-8EF7-A1DA-539F-CBD0B274D888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220693" y="3550995"/>
            <a:ext cx="374588" cy="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813D78-F0CD-2DDF-7B22-2E04A46FECAA}"/>
              </a:ext>
            </a:extLst>
          </p:cNvPr>
          <p:cNvCxnSpPr/>
          <p:nvPr/>
        </p:nvCxnSpPr>
        <p:spPr>
          <a:xfrm flipV="1">
            <a:off x="4323073" y="3510092"/>
            <a:ext cx="374588" cy="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42A43-4FFC-0CEF-8CC1-52A86CFE1DDE}"/>
              </a:ext>
            </a:extLst>
          </p:cNvPr>
          <p:cNvCxnSpPr/>
          <p:nvPr/>
        </p:nvCxnSpPr>
        <p:spPr>
          <a:xfrm flipV="1">
            <a:off x="6438586" y="3508085"/>
            <a:ext cx="374588" cy="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D6BEF0-C494-5387-4CCA-3C09B7B7D4AD}"/>
              </a:ext>
            </a:extLst>
          </p:cNvPr>
          <p:cNvCxnSpPr/>
          <p:nvPr/>
        </p:nvCxnSpPr>
        <p:spPr>
          <a:xfrm flipV="1">
            <a:off x="8556344" y="3486073"/>
            <a:ext cx="374588" cy="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50A245-5A2C-CAA9-18FF-6BC966352881}"/>
              </a:ext>
            </a:extLst>
          </p:cNvPr>
          <p:cNvCxnSpPr/>
          <p:nvPr/>
        </p:nvCxnSpPr>
        <p:spPr>
          <a:xfrm flipV="1">
            <a:off x="9661397" y="3486073"/>
            <a:ext cx="374588" cy="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4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CNN</a:t>
            </a:r>
            <a:r>
              <a:rPr lang="ko-KR" altLang="en-US" sz="3200" dirty="0"/>
              <a:t>기반 분류 모델 </a:t>
            </a:r>
            <a:r>
              <a:rPr lang="en-US" altLang="ko-KR" sz="1200" dirty="0"/>
              <a:t>-</a:t>
            </a:r>
            <a:r>
              <a:rPr lang="ko-KR" altLang="en-US" sz="1200" dirty="0"/>
              <a:t> 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BE859A-9BF9-0481-E447-84F9FD19D0B5}"/>
              </a:ext>
            </a:extLst>
          </p:cNvPr>
          <p:cNvSpPr txBox="1"/>
          <p:nvPr/>
        </p:nvSpPr>
        <p:spPr>
          <a:xfrm>
            <a:off x="990344" y="1854118"/>
            <a:ext cx="9406258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  <a:r>
              <a:rPr lang="en-US" altLang="ko-KR" dirty="0"/>
              <a:t>/</a:t>
            </a:r>
            <a:r>
              <a:rPr lang="ko-KR" altLang="en-US" dirty="0"/>
              <a:t>검증</a:t>
            </a:r>
            <a:r>
              <a:rPr lang="en-US" altLang="ko-KR" dirty="0"/>
              <a:t>/</a:t>
            </a:r>
            <a:r>
              <a:rPr lang="ko-KR" altLang="en-US" dirty="0"/>
              <a:t>테스트 데이터셋은</a:t>
            </a:r>
            <a:r>
              <a:rPr lang="en-US" altLang="ko-KR" dirty="0"/>
              <a:t> ID</a:t>
            </a:r>
            <a:r>
              <a:rPr lang="ko-KR" altLang="en-US" dirty="0"/>
              <a:t>별 </a:t>
            </a:r>
            <a:r>
              <a:rPr lang="en-US" altLang="ko-KR" dirty="0"/>
              <a:t>60:20:20 </a:t>
            </a:r>
            <a:r>
              <a:rPr lang="ko-KR" altLang="en-US" dirty="0"/>
              <a:t>비율로 겹치지 않도록 랜덤 샘플링 실시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Validation Accuracy: 16.2%, Test Accuracy: 14.5%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시각화한 데이터의 경우</a:t>
            </a:r>
            <a:r>
              <a:rPr lang="en-US" altLang="ko-KR" dirty="0"/>
              <a:t>,</a:t>
            </a:r>
            <a:r>
              <a:rPr lang="ko-KR" altLang="en-US" dirty="0"/>
              <a:t>충분한 강도와 양의 </a:t>
            </a:r>
            <a:r>
              <a:rPr lang="en-US" altLang="ko-KR" dirty="0"/>
              <a:t>Pixel</a:t>
            </a:r>
            <a:r>
              <a:rPr lang="ko-KR" altLang="en-US" dirty="0"/>
              <a:t> 값을 지니고 있지 않아서</a:t>
            </a:r>
            <a:r>
              <a:rPr lang="en-US" altLang="ko-KR" dirty="0"/>
              <a:t> CNN</a:t>
            </a:r>
            <a:r>
              <a:rPr lang="ko-KR" altLang="en-US" dirty="0"/>
              <a:t> 기반 모델의 성능이 낮은 것으로 확인됨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주변 </a:t>
            </a:r>
            <a:r>
              <a:rPr lang="en-US" altLang="ko-KR" dirty="0"/>
              <a:t>Pixel</a:t>
            </a:r>
            <a:r>
              <a:rPr lang="ko-KR" altLang="en-US" dirty="0"/>
              <a:t> 값을 함께 </a:t>
            </a:r>
            <a:r>
              <a:rPr lang="en-US" altLang="ko-KR" dirty="0"/>
              <a:t>Aggregate</a:t>
            </a:r>
            <a:r>
              <a:rPr lang="ko-KR" altLang="en-US" dirty="0"/>
              <a:t>하는 </a:t>
            </a:r>
            <a:r>
              <a:rPr lang="en-US" altLang="ko-KR" dirty="0"/>
              <a:t>Convolution </a:t>
            </a:r>
            <a:r>
              <a:rPr lang="ko-KR" altLang="en-US" dirty="0"/>
              <a:t>연산의 특성에 적합하지 않음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en-US" altLang="ko-KR" dirty="0"/>
              <a:t>Pixel</a:t>
            </a:r>
            <a:r>
              <a:rPr lang="ko-KR" altLang="en-US" dirty="0"/>
              <a:t>의 위치 정보가 중요하나 </a:t>
            </a:r>
            <a:r>
              <a:rPr lang="en-US" altLang="ko-KR" dirty="0"/>
              <a:t>Convolution </a:t>
            </a:r>
            <a:r>
              <a:rPr lang="ko-KR" altLang="en-US" dirty="0"/>
              <a:t>연산은 상대적 좌표 정보만 고려함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767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MLP</a:t>
            </a:r>
            <a:r>
              <a:rPr lang="ko-KR" altLang="en-US" sz="3200" dirty="0"/>
              <a:t>기반 분류 모델 </a:t>
            </a:r>
            <a:r>
              <a:rPr lang="en-US" altLang="ko-KR" sz="1200" dirty="0"/>
              <a:t>-</a:t>
            </a:r>
            <a:r>
              <a:rPr lang="ko-KR" altLang="en-US" sz="1200" dirty="0"/>
              <a:t> 아키텍처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D56F66A-AD53-2F5A-0F7A-1DB90E5BF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050" y="2715513"/>
            <a:ext cx="1325563" cy="132556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EEF0D1-592A-54BF-3D82-D3EE01A38042}"/>
              </a:ext>
            </a:extLst>
          </p:cNvPr>
          <p:cNvSpPr/>
          <p:nvPr/>
        </p:nvSpPr>
        <p:spPr>
          <a:xfrm>
            <a:off x="4074459" y="2921094"/>
            <a:ext cx="1519518" cy="887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Vectorization</a:t>
            </a:r>
            <a:endParaRPr lang="en-KR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D7C9B7-D933-9D48-8C93-454C5DB35866}"/>
              </a:ext>
            </a:extLst>
          </p:cNvPr>
          <p:cNvSpPr/>
          <p:nvPr/>
        </p:nvSpPr>
        <p:spPr>
          <a:xfrm>
            <a:off x="6007823" y="1690688"/>
            <a:ext cx="1943100" cy="337521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Multi Layer Perceptron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BF79C-8FF2-5E42-0674-8465AFFA1259}"/>
              </a:ext>
            </a:extLst>
          </p:cNvPr>
          <p:cNvSpPr/>
          <p:nvPr/>
        </p:nvSpPr>
        <p:spPr>
          <a:xfrm>
            <a:off x="8364769" y="2921094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Prediction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E2E5F5-8069-F05F-C19A-88686655ADC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660613" y="3364847"/>
            <a:ext cx="413846" cy="1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EB1F3-5E56-42F7-9BA0-0F2AB973CB57}"/>
              </a:ext>
            </a:extLst>
          </p:cNvPr>
          <p:cNvCxnSpPr/>
          <p:nvPr/>
        </p:nvCxnSpPr>
        <p:spPr>
          <a:xfrm flipV="1">
            <a:off x="5620871" y="3378294"/>
            <a:ext cx="3600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D6A15E-6BB7-C41E-A346-289955B97D98}"/>
              </a:ext>
            </a:extLst>
          </p:cNvPr>
          <p:cNvCxnSpPr/>
          <p:nvPr/>
        </p:nvCxnSpPr>
        <p:spPr>
          <a:xfrm flipV="1">
            <a:off x="7977817" y="3367459"/>
            <a:ext cx="3600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5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MLP</a:t>
            </a:r>
            <a:r>
              <a:rPr lang="ko-KR" altLang="en-US" sz="3200" dirty="0"/>
              <a:t>기반 분류 모델 </a:t>
            </a:r>
            <a:r>
              <a:rPr lang="en-US" altLang="ko-KR" sz="1200" dirty="0"/>
              <a:t>-</a:t>
            </a:r>
            <a:r>
              <a:rPr lang="ko-KR" altLang="en-US" sz="1200" dirty="0"/>
              <a:t> 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AE997B81-1AAA-C650-9F57-E1BB9BCA0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42745"/>
              </p:ext>
            </p:extLst>
          </p:nvPr>
        </p:nvGraphicFramePr>
        <p:xfrm>
          <a:off x="838200" y="1825625"/>
          <a:ext cx="10515600" cy="3758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800">
                  <a:extLst>
                    <a:ext uri="{9D8B030D-6E8A-4147-A177-3AD203B41FA5}">
                      <a16:colId xmlns:a16="http://schemas.microsoft.com/office/drawing/2014/main" val="2589303797"/>
                    </a:ext>
                  </a:extLst>
                </a:gridCol>
                <a:gridCol w="1303200">
                  <a:extLst>
                    <a:ext uri="{9D8B030D-6E8A-4147-A177-3AD203B41FA5}">
                      <a16:colId xmlns:a16="http://schemas.microsoft.com/office/drawing/2014/main" val="2800865063"/>
                    </a:ext>
                  </a:extLst>
                </a:gridCol>
                <a:gridCol w="1432800">
                  <a:extLst>
                    <a:ext uri="{9D8B030D-6E8A-4147-A177-3AD203B41FA5}">
                      <a16:colId xmlns:a16="http://schemas.microsoft.com/office/drawing/2014/main" val="2087127229"/>
                    </a:ext>
                  </a:extLst>
                </a:gridCol>
                <a:gridCol w="1418400">
                  <a:extLst>
                    <a:ext uri="{9D8B030D-6E8A-4147-A177-3AD203B41FA5}">
                      <a16:colId xmlns:a16="http://schemas.microsoft.com/office/drawing/2014/main" val="219032057"/>
                    </a:ext>
                  </a:extLst>
                </a:gridCol>
                <a:gridCol w="1360800">
                  <a:extLst>
                    <a:ext uri="{9D8B030D-6E8A-4147-A177-3AD203B41FA5}">
                      <a16:colId xmlns:a16="http://schemas.microsoft.com/office/drawing/2014/main" val="2963164133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2775841238"/>
                    </a:ext>
                  </a:extLst>
                </a:gridCol>
                <a:gridCol w="1137600">
                  <a:extLst>
                    <a:ext uri="{9D8B030D-6E8A-4147-A177-3AD203B41FA5}">
                      <a16:colId xmlns:a16="http://schemas.microsoft.com/office/drawing/2014/main" val="3688336133"/>
                    </a:ext>
                  </a:extLst>
                </a:gridCol>
                <a:gridCol w="1194600">
                  <a:extLst>
                    <a:ext uri="{9D8B030D-6E8A-4147-A177-3AD203B41FA5}">
                      <a16:colId xmlns:a16="http://schemas.microsoft.com/office/drawing/2014/main" val="1813346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Method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Accuracy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</a:t>
                      </a:r>
                      <a:r>
                        <a:rPr lang="en-KR" b="1" dirty="0"/>
                        <a:t>idden_size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activation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solver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L2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batch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lr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6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97.33%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4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30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80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8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78.27%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88.67%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4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  <a:r>
                        <a:rPr lang="en-US" altLang="ko-KR" dirty="0"/>
                        <a:t>9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07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  <a:r>
                        <a:rPr lang="en-US" altLang="ko-KR" dirty="0"/>
                        <a:t>8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67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1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MLP (100 cla)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u="sng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altLang="ko-KR" b="1" u="sng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KR" b="1" u="sng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ko-KR" b="1" u="sng" dirty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KR" b="1" u="sng" dirty="0">
                          <a:solidFill>
                            <a:srgbClr val="FF0000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relu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adam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0.0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0.0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030373"/>
                  </a:ext>
                </a:extLst>
              </a:tr>
              <a:tr h="420455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r>
                        <a:rPr lang="en-KR" dirty="0"/>
                        <a:t>.</a:t>
                      </a:r>
                      <a:r>
                        <a:rPr lang="en-US" altLang="ko-KR" dirty="0"/>
                        <a:t>20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MLP (100 cla)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79.37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7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83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351542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02 </a:t>
            </a:r>
            <a:r>
              <a:rPr lang="en-US" altLang="ko-KR"/>
              <a:t>User Typing </a:t>
            </a:r>
            <a:r>
              <a:rPr lang="en-US" altLang="ko-KR" dirty="0"/>
              <a:t>Recommendation</a:t>
            </a:r>
            <a:endParaRPr lang="en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748223" y="4554538"/>
            <a:ext cx="8107019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0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GAN </a:t>
            </a:r>
            <a:r>
              <a:rPr lang="en-US" sz="3200" dirty="0" err="1"/>
              <a:t>접근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118AFB2-AC33-5CB1-DC88-268DA5DF7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517" r="88765" b="17893"/>
          <a:stretch/>
        </p:blipFill>
        <p:spPr>
          <a:xfrm>
            <a:off x="1176268" y="4989283"/>
            <a:ext cx="1067786" cy="727349"/>
          </a:xfrm>
          <a:prstGeom prst="rect">
            <a:avLst/>
          </a:prstGeom>
        </p:spPr>
      </p:pic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5BE3C82-D386-4803-A54E-F90C8E393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9" y="2423474"/>
            <a:ext cx="1501876" cy="137486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339464-A0A2-406D-AF9C-F07B54A24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869" y="2805530"/>
            <a:ext cx="1553535" cy="125910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5" name="Picture 1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15FB30C-733A-432B-8F5F-CBC62839F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6087" y="2614502"/>
            <a:ext cx="1391926" cy="1259107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0AA7E-5B1D-4A3A-A76E-F0061F00B46C}"/>
              </a:ext>
            </a:extLst>
          </p:cNvPr>
          <p:cNvSpPr txBox="1"/>
          <p:nvPr/>
        </p:nvSpPr>
        <p:spPr>
          <a:xfrm>
            <a:off x="1659068" y="3194277"/>
            <a:ext cx="22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</a:t>
            </a:r>
            <a:r>
              <a:rPr lang="ko-KR" altLang="en-US" sz="1600" dirty="0"/>
              <a:t> </a:t>
            </a:r>
            <a:r>
              <a:rPr lang="en-US" altLang="ko-KR" sz="1600" dirty="0"/>
              <a:t>Set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3E2916A-C3AD-4A90-9291-F0C644E774AD}"/>
              </a:ext>
            </a:extLst>
          </p:cNvPr>
          <p:cNvCxnSpPr>
            <a:cxnSpLocks/>
          </p:cNvCxnSpPr>
          <p:nvPr/>
        </p:nvCxnSpPr>
        <p:spPr>
          <a:xfrm>
            <a:off x="4784851" y="3194277"/>
            <a:ext cx="1834150" cy="7750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B8A2EAF-6E7B-4729-8D7E-D945988CA3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469" t="26545" r="13864" b="22070"/>
          <a:stretch/>
        </p:blipFill>
        <p:spPr>
          <a:xfrm>
            <a:off x="6608107" y="3363554"/>
            <a:ext cx="1501876" cy="12591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9521F-99C4-4031-A187-621F84453E50}"/>
              </a:ext>
            </a:extLst>
          </p:cNvPr>
          <p:cNvSpPr txBox="1"/>
          <p:nvPr/>
        </p:nvSpPr>
        <p:spPr>
          <a:xfrm>
            <a:off x="8771549" y="3669942"/>
            <a:ext cx="305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</a:t>
            </a:r>
          </a:p>
          <a:p>
            <a:r>
              <a:rPr lang="en-US" dirty="0"/>
              <a:t>Security Performance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57396-3D36-402C-BBAB-C7C7452B44C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109983" y="3993108"/>
            <a:ext cx="6615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42465-F518-4114-877D-64EA999E89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8220" y="4744428"/>
            <a:ext cx="2181225" cy="1400175"/>
          </a:xfrm>
          <a:prstGeom prst="rect">
            <a:avLst/>
          </a:prstGeom>
        </p:spPr>
      </p:pic>
      <p:pic>
        <p:nvPicPr>
          <p:cNvPr id="28" name="Picture 2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2234CE4-2E79-412C-8754-5DA31ED1C2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5869" y="4756674"/>
            <a:ext cx="1030072" cy="1030072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0EE80B-E190-4366-8CA6-336F546EB560}"/>
              </a:ext>
            </a:extLst>
          </p:cNvPr>
          <p:cNvCxnSpPr/>
          <p:nvPr/>
        </p:nvCxnSpPr>
        <p:spPr>
          <a:xfrm flipV="1">
            <a:off x="4135869" y="4663585"/>
            <a:ext cx="861493" cy="212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C5256-B6B5-473A-9926-E69EDC3000C6}"/>
              </a:ext>
            </a:extLst>
          </p:cNvPr>
          <p:cNvCxnSpPr>
            <a:cxnSpLocks/>
          </p:cNvCxnSpPr>
          <p:nvPr/>
        </p:nvCxnSpPr>
        <p:spPr>
          <a:xfrm>
            <a:off x="3967290" y="5051234"/>
            <a:ext cx="324465" cy="24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A14134-33AA-4B5C-B6EA-5596CF323B87}"/>
              </a:ext>
            </a:extLst>
          </p:cNvPr>
          <p:cNvCxnSpPr>
            <a:cxnSpLocks/>
          </p:cNvCxnSpPr>
          <p:nvPr/>
        </p:nvCxnSpPr>
        <p:spPr>
          <a:xfrm>
            <a:off x="3967290" y="5716632"/>
            <a:ext cx="324465" cy="162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195027-1C7E-40B1-AB3B-8AEF58EB7867}"/>
              </a:ext>
            </a:extLst>
          </p:cNvPr>
          <p:cNvCxnSpPr>
            <a:cxnSpLocks/>
          </p:cNvCxnSpPr>
          <p:nvPr/>
        </p:nvCxnSpPr>
        <p:spPr>
          <a:xfrm flipV="1">
            <a:off x="4096910" y="5560335"/>
            <a:ext cx="1948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BA0DB7-E952-44DE-AA64-893B1F2B04E6}"/>
              </a:ext>
            </a:extLst>
          </p:cNvPr>
          <p:cNvCxnSpPr>
            <a:cxnSpLocks/>
          </p:cNvCxnSpPr>
          <p:nvPr/>
        </p:nvCxnSpPr>
        <p:spPr>
          <a:xfrm flipV="1">
            <a:off x="5165941" y="4177774"/>
            <a:ext cx="1453060" cy="873460"/>
          </a:xfrm>
          <a:prstGeom prst="bentConnector3">
            <a:avLst>
              <a:gd name="adj1" fmla="val 364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8D2C80-F7A1-4BFB-AFFF-27DC9C8C9D97}"/>
              </a:ext>
            </a:extLst>
          </p:cNvPr>
          <p:cNvCxnSpPr>
            <a:cxnSpLocks/>
          </p:cNvCxnSpPr>
          <p:nvPr/>
        </p:nvCxnSpPr>
        <p:spPr>
          <a:xfrm>
            <a:off x="5165941" y="5263126"/>
            <a:ext cx="14421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F710221-53D4-4EC2-85E5-8F456B457C0E}"/>
              </a:ext>
            </a:extLst>
          </p:cNvPr>
          <p:cNvSpPr txBox="1"/>
          <p:nvPr/>
        </p:nvSpPr>
        <p:spPr>
          <a:xfrm>
            <a:off x="6619001" y="5073801"/>
            <a:ext cx="30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Recommend Typing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C4E51D-E23F-4D6C-B24B-D300560E128A}"/>
              </a:ext>
            </a:extLst>
          </p:cNvPr>
          <p:cNvCxnSpPr>
            <a:cxnSpLocks/>
          </p:cNvCxnSpPr>
          <p:nvPr/>
        </p:nvCxnSpPr>
        <p:spPr>
          <a:xfrm>
            <a:off x="2244054" y="5312026"/>
            <a:ext cx="5504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B2B916-2E99-49C9-828B-7921FC8BF005}"/>
              </a:ext>
            </a:extLst>
          </p:cNvPr>
          <p:cNvSpPr txBox="1"/>
          <p:nvPr/>
        </p:nvSpPr>
        <p:spPr>
          <a:xfrm>
            <a:off x="1558239" y="4414918"/>
            <a:ext cx="22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</a:t>
            </a:r>
          </a:p>
          <a:p>
            <a:r>
              <a:rPr lang="en-US" sz="1600" dirty="0"/>
              <a:t>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0C0BE0-7079-82EA-AC4F-3CBC906126BD}"/>
              </a:ext>
            </a:extLst>
          </p:cNvPr>
          <p:cNvSpPr txBox="1"/>
          <p:nvPr/>
        </p:nvSpPr>
        <p:spPr>
          <a:xfrm>
            <a:off x="741812" y="1563604"/>
            <a:ext cx="9406258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학습 패턴 기반 새로운 패턴 생성 및 추천 알고리즘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3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연구 개요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C7FBCC-5855-4448-95D2-6A7A989EF06A}"/>
              </a:ext>
            </a:extLst>
          </p:cNvPr>
          <p:cNvSpPr txBox="1"/>
          <p:nvPr/>
        </p:nvSpPr>
        <p:spPr>
          <a:xfrm>
            <a:off x="990344" y="1684099"/>
            <a:ext cx="9406258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타이핑 패턴에 대한 인공지능 인식 기술 활용 및 분석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 특성을 이용하여 맞춤형 개인 정보 보안을 위한 타이핑 추천 시스템 구축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 특성 </a:t>
            </a:r>
            <a:r>
              <a:rPr lang="en-US" altLang="ko-KR" dirty="0"/>
              <a:t>(</a:t>
            </a:r>
            <a:r>
              <a:rPr lang="ko-KR" altLang="en-US" dirty="0"/>
              <a:t>게시글 등</a:t>
            </a:r>
            <a:r>
              <a:rPr lang="en-US" altLang="ko-KR" dirty="0"/>
              <a:t>)</a:t>
            </a:r>
            <a:r>
              <a:rPr lang="ko-KR" altLang="en-US" dirty="0"/>
              <a:t>에 기반한 개인화 및 분류 알고리즘 적용 방법론 연구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3C076-B279-7F4E-840D-82AA1A4E7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33" y="4108405"/>
            <a:ext cx="2552351" cy="1555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E9BC2-3600-C647-85EC-D70B425FC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867" y="4350514"/>
            <a:ext cx="2665174" cy="10459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2ECD305-243C-F94F-865B-3D59AD9F75D4}"/>
              </a:ext>
            </a:extLst>
          </p:cNvPr>
          <p:cNvGrpSpPr/>
          <p:nvPr/>
        </p:nvGrpSpPr>
        <p:grpSpPr>
          <a:xfrm>
            <a:off x="5116062" y="4535266"/>
            <a:ext cx="1670650" cy="613775"/>
            <a:chOff x="4894270" y="3507650"/>
            <a:chExt cx="1670650" cy="613775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85BF92D5-60D1-DB4A-9ACF-AACBE7808FCF}"/>
                </a:ext>
              </a:extLst>
            </p:cNvPr>
            <p:cNvSpPr/>
            <p:nvPr/>
          </p:nvSpPr>
          <p:spPr>
            <a:xfrm>
              <a:off x="5073210" y="3507650"/>
              <a:ext cx="632564" cy="613775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5CBCEEF8-9065-8C4E-97AA-A16BFA0FF713}"/>
                </a:ext>
              </a:extLst>
            </p:cNvPr>
            <p:cNvSpPr/>
            <p:nvPr/>
          </p:nvSpPr>
          <p:spPr>
            <a:xfrm>
              <a:off x="5574251" y="3571535"/>
              <a:ext cx="521749" cy="510305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A656AE26-F1CF-E046-9FD5-704E77520E21}"/>
                </a:ext>
              </a:extLst>
            </p:cNvPr>
            <p:cNvSpPr/>
            <p:nvPr/>
          </p:nvSpPr>
          <p:spPr>
            <a:xfrm>
              <a:off x="5992129" y="3630225"/>
              <a:ext cx="429372" cy="392924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BD43C-1762-9D44-A9FF-7C3D75B1669D}"/>
                </a:ext>
              </a:extLst>
            </p:cNvPr>
            <p:cNvSpPr txBox="1"/>
            <p:nvPr/>
          </p:nvSpPr>
          <p:spPr>
            <a:xfrm>
              <a:off x="4894270" y="3684595"/>
              <a:ext cx="1670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1600" dirty="0"/>
                <a:t>Machine Learning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3142B9-5154-A745-934E-25A726A00C5F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428041" y="4873468"/>
            <a:ext cx="688021" cy="8020"/>
          </a:xfrm>
          <a:prstGeom prst="straightConnector1">
            <a:avLst/>
          </a:prstGeom>
          <a:ln w="19050">
            <a:solidFill>
              <a:srgbClr val="10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8370BE-20DB-9147-8089-E426A32B2948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6786712" y="4881488"/>
            <a:ext cx="688021" cy="4506"/>
          </a:xfrm>
          <a:prstGeom prst="straightConnector1">
            <a:avLst/>
          </a:prstGeom>
          <a:ln w="19050">
            <a:solidFill>
              <a:srgbClr val="10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7D77B6-6445-024F-9EDE-1948C101FFBE}"/>
              </a:ext>
            </a:extLst>
          </p:cNvPr>
          <p:cNvSpPr txBox="1"/>
          <p:nvPr/>
        </p:nvSpPr>
        <p:spPr>
          <a:xfrm>
            <a:off x="8554591" y="5910931"/>
            <a:ext cx="3684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https://cloudo3.com/</a:t>
            </a:r>
            <a:r>
              <a:rPr lang="en-US" sz="600" dirty="0" err="1"/>
              <a:t>kr</a:t>
            </a:r>
            <a:r>
              <a:rPr lang="en-US" sz="600" dirty="0"/>
              <a:t>/how-to/windows-10</a:t>
            </a:r>
            <a:r>
              <a:rPr lang="ko-KR" altLang="en-US" sz="600" dirty="0"/>
              <a:t>에서</a:t>
            </a:r>
            <a:r>
              <a:rPr lang="en-US" altLang="ko-KR" sz="600" dirty="0"/>
              <a:t>-</a:t>
            </a:r>
            <a:r>
              <a:rPr lang="ko-KR" altLang="en-US" sz="600" dirty="0"/>
              <a:t>전체</a:t>
            </a:r>
            <a:r>
              <a:rPr lang="en-US" altLang="ko-KR" sz="600" dirty="0"/>
              <a:t>-</a:t>
            </a:r>
            <a:r>
              <a:rPr lang="ko-KR" altLang="en-US" sz="600" dirty="0"/>
              <a:t>터치</a:t>
            </a:r>
            <a:r>
              <a:rPr lang="en-US" altLang="ko-KR" sz="600" dirty="0"/>
              <a:t>-</a:t>
            </a:r>
            <a:r>
              <a:rPr lang="ko-KR" altLang="en-US" sz="600" dirty="0"/>
              <a:t>키보드</a:t>
            </a:r>
            <a:r>
              <a:rPr lang="en-US" altLang="ko-KR" sz="600" dirty="0"/>
              <a:t>-</a:t>
            </a:r>
            <a:r>
              <a:rPr lang="ko-KR" altLang="en-US" sz="600" dirty="0"/>
              <a:t>레이아웃을</a:t>
            </a:r>
            <a:r>
              <a:rPr lang="en-US" altLang="ko-KR" sz="600" dirty="0"/>
              <a:t>-</a:t>
            </a:r>
            <a:r>
              <a:rPr lang="ko-KR" altLang="en-US" sz="600" dirty="0"/>
              <a:t>활성화하는</a:t>
            </a:r>
            <a:r>
              <a:rPr lang="en-US" altLang="ko-KR" sz="600" dirty="0"/>
              <a:t>-</a:t>
            </a:r>
            <a:r>
              <a:rPr lang="ko-KR" altLang="en-US" sz="600" dirty="0"/>
              <a:t>방법</a:t>
            </a:r>
            <a:r>
              <a:rPr lang="en-US" altLang="ko-KR" sz="600" dirty="0"/>
              <a:t>/44400218</a:t>
            </a:r>
            <a:endParaRPr lang="en-US" sz="600" dirty="0"/>
          </a:p>
          <a:p>
            <a:r>
              <a:rPr lang="en-US" sz="600" dirty="0"/>
              <a:t>https://</a:t>
            </a:r>
            <a:r>
              <a:rPr lang="en-US" sz="600" dirty="0" err="1"/>
              <a:t>www.notebookcheck.net</a:t>
            </a:r>
            <a:r>
              <a:rPr lang="en-US" sz="600" dirty="0"/>
              <a:t>/Swiftkey-comes-up-with-virtual-keyboard-for-Android-tablets.45627.0.html</a:t>
            </a:r>
            <a:endParaRPr lang="en-KR" sz="600" dirty="0"/>
          </a:p>
        </p:txBody>
      </p:sp>
    </p:spTree>
    <p:extLst>
      <p:ext uri="{BB962C8B-B14F-4D97-AF65-F5344CB8AC3E}">
        <p14:creationId xmlns:p14="http://schemas.microsoft.com/office/powerpoint/2010/main" val="83441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네트워크 구조</a:t>
            </a:r>
            <a:r>
              <a:rPr lang="en-US" altLang="ko-KR" sz="3200" dirty="0"/>
              <a:t> (1)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865B60-EC01-3470-0590-8E35B27C27FB}"/>
              </a:ext>
            </a:extLst>
          </p:cNvPr>
          <p:cNvSpPr/>
          <p:nvPr/>
        </p:nvSpPr>
        <p:spPr>
          <a:xfrm>
            <a:off x="990981" y="2863594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D9438-886D-55B4-8FC4-84DF07BB1154}"/>
              </a:ext>
            </a:extLst>
          </p:cNvPr>
          <p:cNvSpPr/>
          <p:nvPr/>
        </p:nvSpPr>
        <p:spPr>
          <a:xfrm>
            <a:off x="1451434" y="4836752"/>
            <a:ext cx="4024371" cy="373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KR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25585F-CB36-5302-8963-AFAC4FFDD8B0}"/>
              </a:ext>
            </a:extLst>
          </p:cNvPr>
          <p:cNvSpPr/>
          <p:nvPr/>
        </p:nvSpPr>
        <p:spPr>
          <a:xfrm>
            <a:off x="990344" y="3287072"/>
            <a:ext cx="4946552" cy="4234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ReLU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C8B06B-EA31-5293-5FF7-87904EBBB8FA}"/>
              </a:ext>
            </a:extLst>
          </p:cNvPr>
          <p:cNvSpPr/>
          <p:nvPr/>
        </p:nvSpPr>
        <p:spPr>
          <a:xfrm>
            <a:off x="990344" y="3722359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C1D4BF-CA6F-6F37-0EBF-D2B9E9865FED}"/>
              </a:ext>
            </a:extLst>
          </p:cNvPr>
          <p:cNvSpPr/>
          <p:nvPr/>
        </p:nvSpPr>
        <p:spPr>
          <a:xfrm>
            <a:off x="990344" y="4153064"/>
            <a:ext cx="4946552" cy="423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Tanh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3B5C38-64F3-53A2-C818-D931506C63C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463620" y="2522814"/>
            <a:ext cx="637" cy="340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B1441-4289-7DB6-EC4B-9CF1B6ADE33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3463620" y="4576541"/>
            <a:ext cx="0" cy="260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0A4BDC-86A3-13E7-BD7E-34D53A34B6CA}"/>
              </a:ext>
            </a:extLst>
          </p:cNvPr>
          <p:cNvSpPr txBox="1"/>
          <p:nvPr/>
        </p:nvSpPr>
        <p:spPr>
          <a:xfrm>
            <a:off x="2828316" y="5388378"/>
            <a:ext cx="1270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/>
              <a:t>Generator</a:t>
            </a:r>
          </a:p>
        </p:txBody>
      </p:sp>
      <p:pic>
        <p:nvPicPr>
          <p:cNvPr id="1026" name="Picture 2" descr="Random noise stimulus. | Download Scientific Diagram">
            <a:extLst>
              <a:ext uri="{FF2B5EF4-FFF2-40B4-BE49-F238E27FC236}">
                <a16:creationId xmlns:a16="http://schemas.microsoft.com/office/drawing/2014/main" id="{EBFF37F6-67F9-26DA-65A6-D07C078A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14" y="1637998"/>
            <a:ext cx="1164009" cy="8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FD57B4D-C5B0-9DE5-9D97-3C11C210262B}"/>
              </a:ext>
            </a:extLst>
          </p:cNvPr>
          <p:cNvSpPr/>
          <p:nvPr/>
        </p:nvSpPr>
        <p:spPr>
          <a:xfrm>
            <a:off x="6670122" y="2851785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3CB90C-982F-F46A-75F5-EC42A8F390B3}"/>
              </a:ext>
            </a:extLst>
          </p:cNvPr>
          <p:cNvSpPr/>
          <p:nvPr/>
        </p:nvSpPr>
        <p:spPr>
          <a:xfrm>
            <a:off x="6669485" y="3275263"/>
            <a:ext cx="4946552" cy="4234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LeakyReLU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BB54B7A-4EC3-1C86-BA2E-41C3E7960E99}"/>
              </a:ext>
            </a:extLst>
          </p:cNvPr>
          <p:cNvSpPr/>
          <p:nvPr/>
        </p:nvSpPr>
        <p:spPr>
          <a:xfrm>
            <a:off x="6669485" y="3710550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C8DE1BA-407C-11F5-C514-4F12BD771327}"/>
              </a:ext>
            </a:extLst>
          </p:cNvPr>
          <p:cNvSpPr/>
          <p:nvPr/>
        </p:nvSpPr>
        <p:spPr>
          <a:xfrm>
            <a:off x="6669485" y="4141255"/>
            <a:ext cx="4946552" cy="4234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Sigmoid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0EF9A-1203-B88F-B264-219AA021872D}"/>
              </a:ext>
            </a:extLst>
          </p:cNvPr>
          <p:cNvSpPr/>
          <p:nvPr/>
        </p:nvSpPr>
        <p:spPr>
          <a:xfrm>
            <a:off x="7130575" y="4822754"/>
            <a:ext cx="4024371" cy="373139"/>
          </a:xfrm>
          <a:prstGeom prst="rect">
            <a:avLst/>
          </a:prstGeom>
          <a:solidFill>
            <a:srgbClr val="AA5FE8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Classification</a:t>
            </a:r>
            <a:endParaRPr lang="en-K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FF14ED-1F63-10D4-82E5-283BD760B174}"/>
              </a:ext>
            </a:extLst>
          </p:cNvPr>
          <p:cNvSpPr/>
          <p:nvPr/>
        </p:nvSpPr>
        <p:spPr>
          <a:xfrm>
            <a:off x="7655859" y="1640367"/>
            <a:ext cx="1162800" cy="87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Generation</a:t>
            </a:r>
            <a:endParaRPr lang="en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83D9C2-439F-283C-6A45-A00633B3A9CE}"/>
              </a:ext>
            </a:extLst>
          </p:cNvPr>
          <p:cNvSpPr txBox="1"/>
          <p:nvPr/>
        </p:nvSpPr>
        <p:spPr>
          <a:xfrm>
            <a:off x="8949438" y="188465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or</a:t>
            </a:r>
          </a:p>
        </p:txBody>
      </p:sp>
      <p:pic>
        <p:nvPicPr>
          <p:cNvPr id="33" name="Picture 3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C22A2B0-A2D6-0C1C-73A9-3627FF1F7A6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66861" y="1637998"/>
            <a:ext cx="1162800" cy="8748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D58873-00A6-F8B7-A484-4050EDFABBA5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9142760" y="2253990"/>
            <a:ext cx="638" cy="597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3C47D5-C36D-EDB5-8835-1FE1627069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9142761" y="4564733"/>
            <a:ext cx="0" cy="25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2F38FA-A18F-4F5A-8C78-75D1DA4D8F76}"/>
              </a:ext>
            </a:extLst>
          </p:cNvPr>
          <p:cNvSpPr txBox="1"/>
          <p:nvPr/>
        </p:nvSpPr>
        <p:spPr>
          <a:xfrm>
            <a:off x="8332313" y="5388378"/>
            <a:ext cx="162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76045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학습 및 검증 문제점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BE859A-9BF9-0481-E447-84F9FD19D0B5}"/>
              </a:ext>
            </a:extLst>
          </p:cNvPr>
          <p:cNvSpPr txBox="1"/>
          <p:nvPr/>
        </p:nvSpPr>
        <p:spPr>
          <a:xfrm>
            <a:off x="990344" y="1585196"/>
            <a:ext cx="9565597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비용 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Binary Cross-entropy loss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Optimizer: Adam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98A95B-0373-5C50-74C5-E8F5FA30DE1D}"/>
              </a:ext>
            </a:extLst>
          </p:cNvPr>
          <p:cNvCxnSpPr>
            <a:cxnSpLocks/>
          </p:cNvCxnSpPr>
          <p:nvPr/>
        </p:nvCxnSpPr>
        <p:spPr>
          <a:xfrm>
            <a:off x="4650344" y="4127500"/>
            <a:ext cx="56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9E5EE0-FF65-7864-F8E5-11BEC4EDDB6F}"/>
              </a:ext>
            </a:extLst>
          </p:cNvPr>
          <p:cNvCxnSpPr>
            <a:cxnSpLocks/>
          </p:cNvCxnSpPr>
          <p:nvPr/>
        </p:nvCxnSpPr>
        <p:spPr>
          <a:xfrm>
            <a:off x="7371321" y="4127499"/>
            <a:ext cx="56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2579F7-BDE1-EE16-3CFF-67BDFE7DE324}"/>
              </a:ext>
            </a:extLst>
          </p:cNvPr>
          <p:cNvSpPr txBox="1"/>
          <p:nvPr/>
        </p:nvSpPr>
        <p:spPr>
          <a:xfrm>
            <a:off x="8025900" y="394283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1q2w3e!</a:t>
            </a: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4A424222-9600-70C7-0BBA-0CA296E7C389}"/>
              </a:ext>
            </a:extLst>
          </p:cNvPr>
          <p:cNvSpPr/>
          <p:nvPr/>
        </p:nvSpPr>
        <p:spPr>
          <a:xfrm>
            <a:off x="5677430" y="3508935"/>
            <a:ext cx="1320069" cy="1237129"/>
          </a:xfrm>
          <a:prstGeom prst="noSmoking">
            <a:avLst>
              <a:gd name="adj" fmla="val 725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E51172-FF18-8DE7-33F0-EE0AC4A6633B}"/>
              </a:ext>
            </a:extLst>
          </p:cNvPr>
          <p:cNvSpPr txBox="1"/>
          <p:nvPr/>
        </p:nvSpPr>
        <p:spPr>
          <a:xfrm>
            <a:off x="5210794" y="3942834"/>
            <a:ext cx="22546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C444C-8C83-60B5-2FD8-75D3615EA4FF}"/>
              </a:ext>
            </a:extLst>
          </p:cNvPr>
          <p:cNvSpPr txBox="1"/>
          <p:nvPr/>
        </p:nvSpPr>
        <p:spPr>
          <a:xfrm>
            <a:off x="4006537" y="5052867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이미지를 생성할 경우</a:t>
            </a:r>
            <a:r>
              <a:rPr lang="en-US" altLang="ko-KR"/>
              <a:t>, </a:t>
            </a:r>
            <a:r>
              <a:rPr lang="ko-KR" altLang="en-US"/>
              <a:t>문자열로 </a:t>
            </a:r>
            <a:r>
              <a:rPr lang="ko-KR" altLang="en-US" dirty="0"/>
              <a:t>변환 불가</a:t>
            </a:r>
            <a:endParaRPr lang="en-KR" dirty="0"/>
          </a:p>
        </p:txBody>
      </p:sp>
      <p:pic>
        <p:nvPicPr>
          <p:cNvPr id="9" name="Picture 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356E880-ABBC-7C80-1B6E-A6C5F117E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225" y="3464717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2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Conditional GAN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GAN (Conditional GAN) - AAA (All About AI)">
            <a:extLst>
              <a:ext uri="{FF2B5EF4-FFF2-40B4-BE49-F238E27FC236}">
                <a16:creationId xmlns:a16="http://schemas.microsoft.com/office/drawing/2014/main" id="{58230A70-8EAF-5D03-E752-4E52F73B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993" y="1701800"/>
            <a:ext cx="71247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16DD9-D0F4-6628-6D25-3B16ED90E3AD}"/>
              </a:ext>
            </a:extLst>
          </p:cNvPr>
          <p:cNvSpPr txBox="1"/>
          <p:nvPr/>
        </p:nvSpPr>
        <p:spPr>
          <a:xfrm>
            <a:off x="8019805" y="5921749"/>
            <a:ext cx="4169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github.com</a:t>
            </a:r>
            <a:r>
              <a:rPr lang="en-US" sz="1050" dirty="0"/>
              <a:t>/</a:t>
            </a:r>
            <a:r>
              <a:rPr lang="en-US" sz="1050" dirty="0" err="1"/>
              <a:t>hwalsuklee</a:t>
            </a:r>
            <a:r>
              <a:rPr lang="en-US" sz="1050" dirty="0"/>
              <a:t>/</a:t>
            </a:r>
            <a:r>
              <a:rPr lang="en-US" sz="1050" dirty="0" err="1"/>
              <a:t>tensorflow</a:t>
            </a:r>
            <a:r>
              <a:rPr lang="en-US" sz="1050" dirty="0"/>
              <a:t>-generative-model-collections</a:t>
            </a:r>
            <a:endParaRPr lang="en-KR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DB058-70C8-E7E2-4EAF-C15F4F201B25}"/>
              </a:ext>
            </a:extLst>
          </p:cNvPr>
          <p:cNvSpPr txBox="1"/>
          <p:nvPr/>
        </p:nvSpPr>
        <p:spPr>
          <a:xfrm>
            <a:off x="8429211" y="530886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보조 정보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32174-15EF-6FB7-4F38-87B79B1ABBC4}"/>
              </a:ext>
            </a:extLst>
          </p:cNvPr>
          <p:cNvSpPr txBox="1"/>
          <p:nvPr/>
        </p:nvSpPr>
        <p:spPr>
          <a:xfrm>
            <a:off x="8759313" y="4759592"/>
            <a:ext cx="1015253" cy="472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9298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Conditional GAN </a:t>
            </a:r>
            <a:r>
              <a:rPr lang="ko-KR" altLang="en-US" sz="3200" dirty="0"/>
              <a:t>접근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118AFB2-AC33-5CB1-DC88-268DA5DF7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2" t="64517" r="88765" b="17893"/>
          <a:stretch/>
        </p:blipFill>
        <p:spPr>
          <a:xfrm>
            <a:off x="1116226" y="4966528"/>
            <a:ext cx="731673" cy="805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0AA7E-5B1D-4A3A-A76E-F0061F00B46C}"/>
              </a:ext>
            </a:extLst>
          </p:cNvPr>
          <p:cNvSpPr txBox="1"/>
          <p:nvPr/>
        </p:nvSpPr>
        <p:spPr>
          <a:xfrm>
            <a:off x="2579202" y="3829855"/>
            <a:ext cx="22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Embedded Typing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3E2916A-C3AD-4A90-9291-F0C644E774AD}"/>
              </a:ext>
            </a:extLst>
          </p:cNvPr>
          <p:cNvCxnSpPr>
            <a:cxnSpLocks/>
          </p:cNvCxnSpPr>
          <p:nvPr/>
        </p:nvCxnSpPr>
        <p:spPr>
          <a:xfrm>
            <a:off x="5073964" y="3194277"/>
            <a:ext cx="1834150" cy="7750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B8A2EAF-6E7B-4729-8D7E-D945988CA3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469" t="26545" r="13864" b="22070"/>
          <a:stretch/>
        </p:blipFill>
        <p:spPr>
          <a:xfrm>
            <a:off x="6897220" y="3363554"/>
            <a:ext cx="1501876" cy="12591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9521F-99C4-4031-A187-621F84453E50}"/>
              </a:ext>
            </a:extLst>
          </p:cNvPr>
          <p:cNvSpPr txBox="1"/>
          <p:nvPr/>
        </p:nvSpPr>
        <p:spPr>
          <a:xfrm>
            <a:off x="9060662" y="3669942"/>
            <a:ext cx="305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</a:t>
            </a:r>
          </a:p>
          <a:p>
            <a:r>
              <a:rPr lang="en-US" dirty="0"/>
              <a:t>Security Performance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57396-3D36-402C-BBAB-C7C7452B44C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8399096" y="3993108"/>
            <a:ext cx="6615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42465-F518-4114-877D-64EA999E89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473" b="18968"/>
          <a:stretch/>
        </p:blipFill>
        <p:spPr>
          <a:xfrm>
            <a:off x="3027333" y="4744429"/>
            <a:ext cx="1472917" cy="1134590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BA0DB7-E952-44DE-AA64-893B1F2B04E6}"/>
              </a:ext>
            </a:extLst>
          </p:cNvPr>
          <p:cNvCxnSpPr>
            <a:cxnSpLocks/>
          </p:cNvCxnSpPr>
          <p:nvPr/>
        </p:nvCxnSpPr>
        <p:spPr>
          <a:xfrm flipV="1">
            <a:off x="5455054" y="4177774"/>
            <a:ext cx="1453060" cy="873460"/>
          </a:xfrm>
          <a:prstGeom prst="bentConnector3">
            <a:avLst>
              <a:gd name="adj1" fmla="val 364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8D2C80-F7A1-4BFB-AFFF-27DC9C8C9D97}"/>
              </a:ext>
            </a:extLst>
          </p:cNvPr>
          <p:cNvCxnSpPr>
            <a:cxnSpLocks/>
          </p:cNvCxnSpPr>
          <p:nvPr/>
        </p:nvCxnSpPr>
        <p:spPr>
          <a:xfrm>
            <a:off x="5455054" y="5263126"/>
            <a:ext cx="14421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F710221-53D4-4EC2-85E5-8F456B457C0E}"/>
              </a:ext>
            </a:extLst>
          </p:cNvPr>
          <p:cNvSpPr txBox="1"/>
          <p:nvPr/>
        </p:nvSpPr>
        <p:spPr>
          <a:xfrm>
            <a:off x="6908114" y="5073801"/>
            <a:ext cx="30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Recommend Typing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C4E51D-E23F-4D6C-B24B-D300560E128A}"/>
              </a:ext>
            </a:extLst>
          </p:cNvPr>
          <p:cNvCxnSpPr>
            <a:cxnSpLocks/>
          </p:cNvCxnSpPr>
          <p:nvPr/>
        </p:nvCxnSpPr>
        <p:spPr>
          <a:xfrm>
            <a:off x="2533167" y="5312026"/>
            <a:ext cx="5504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4B2B916-2E99-49C9-828B-7921FC8BF005}"/>
              </a:ext>
            </a:extLst>
          </p:cNvPr>
          <p:cNvSpPr txBox="1"/>
          <p:nvPr/>
        </p:nvSpPr>
        <p:spPr>
          <a:xfrm>
            <a:off x="863106" y="4669666"/>
            <a:ext cx="2270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Noise +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0C0BE0-7079-82EA-AC4F-3CBC906126BD}"/>
              </a:ext>
            </a:extLst>
          </p:cNvPr>
          <p:cNvSpPr txBox="1"/>
          <p:nvPr/>
        </p:nvSpPr>
        <p:spPr>
          <a:xfrm>
            <a:off x="741812" y="1563604"/>
            <a:ext cx="9406258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학습 패턴 기반 새로운 패턴 생성 및 추천 알고리즘 개발</a:t>
            </a:r>
            <a:endParaRPr lang="en-US" altLang="ko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9592CD-C2E8-BD1D-73CD-35FA95062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81" y="2600386"/>
            <a:ext cx="3180849" cy="12208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660BFC-7B1D-D09E-A078-CA83CA102153}"/>
              </a:ext>
            </a:extLst>
          </p:cNvPr>
          <p:cNvSpPr/>
          <p:nvPr/>
        </p:nvSpPr>
        <p:spPr>
          <a:xfrm>
            <a:off x="4529720" y="4937878"/>
            <a:ext cx="1103120" cy="7750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</a:t>
            </a:r>
          </a:p>
          <a:p>
            <a:pPr algn="ctr"/>
            <a:r>
              <a:rPr lang="en-US" sz="1600"/>
              <a:t>Typings</a:t>
            </a:r>
            <a:endParaRPr lang="en-KR" sz="1600" dirty="0"/>
          </a:p>
        </p:txBody>
      </p:sp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84FA3E4-1AB0-9415-3747-C311511D9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900" y="4988359"/>
            <a:ext cx="716766" cy="7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4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네트워크 구조 </a:t>
            </a:r>
            <a:r>
              <a:rPr lang="en-US" altLang="ko-KR" sz="3200" dirty="0"/>
              <a:t>(2)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7ED9438-886D-55B4-8FC4-84DF07BB1154}"/>
              </a:ext>
            </a:extLst>
          </p:cNvPr>
          <p:cNvSpPr/>
          <p:nvPr/>
        </p:nvSpPr>
        <p:spPr>
          <a:xfrm>
            <a:off x="1451434" y="4825885"/>
            <a:ext cx="4024371" cy="373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Typing </a:t>
            </a:r>
            <a:r>
              <a:rPr lang="en-US" dirty="0"/>
              <a:t>Generation</a:t>
            </a:r>
            <a:endParaRPr lang="en-KR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3B5C38-64F3-53A2-C818-D931506C63C1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463622" y="2450693"/>
            <a:ext cx="637" cy="340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B1441-4289-7DB6-EC4B-9CF1B6ADE33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3463620" y="4615618"/>
            <a:ext cx="0" cy="210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0A4BDC-86A3-13E7-BD7E-34D53A34B6CA}"/>
              </a:ext>
            </a:extLst>
          </p:cNvPr>
          <p:cNvSpPr txBox="1"/>
          <p:nvPr/>
        </p:nvSpPr>
        <p:spPr>
          <a:xfrm>
            <a:off x="2828316" y="5388378"/>
            <a:ext cx="1270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/>
              <a:t>Generator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FD57B4D-C5B0-9DE5-9D97-3C11C210262B}"/>
              </a:ext>
            </a:extLst>
          </p:cNvPr>
          <p:cNvSpPr/>
          <p:nvPr/>
        </p:nvSpPr>
        <p:spPr>
          <a:xfrm>
            <a:off x="6670122" y="2851785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3CB90C-982F-F46A-75F5-EC42A8F390B3}"/>
              </a:ext>
            </a:extLst>
          </p:cNvPr>
          <p:cNvSpPr/>
          <p:nvPr/>
        </p:nvSpPr>
        <p:spPr>
          <a:xfrm>
            <a:off x="6669485" y="3275263"/>
            <a:ext cx="4946552" cy="4234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LeakyReLU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BB54B7A-4EC3-1C86-BA2E-41C3E7960E99}"/>
              </a:ext>
            </a:extLst>
          </p:cNvPr>
          <p:cNvSpPr/>
          <p:nvPr/>
        </p:nvSpPr>
        <p:spPr>
          <a:xfrm>
            <a:off x="6669485" y="3710550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C8DE1BA-407C-11F5-C514-4F12BD771327}"/>
              </a:ext>
            </a:extLst>
          </p:cNvPr>
          <p:cNvSpPr/>
          <p:nvPr/>
        </p:nvSpPr>
        <p:spPr>
          <a:xfrm>
            <a:off x="6669485" y="4141255"/>
            <a:ext cx="4946552" cy="4234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Sigmoid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0EF9A-1203-B88F-B264-219AA021872D}"/>
              </a:ext>
            </a:extLst>
          </p:cNvPr>
          <p:cNvSpPr/>
          <p:nvPr/>
        </p:nvSpPr>
        <p:spPr>
          <a:xfrm>
            <a:off x="7130575" y="4822754"/>
            <a:ext cx="4024371" cy="373139"/>
          </a:xfrm>
          <a:prstGeom prst="rect">
            <a:avLst/>
          </a:prstGeom>
          <a:solidFill>
            <a:srgbClr val="AA5FE8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Classification</a:t>
            </a:r>
            <a:endParaRPr lang="en-K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FF14ED-1F63-10D4-82E5-283BD760B174}"/>
              </a:ext>
            </a:extLst>
          </p:cNvPr>
          <p:cNvSpPr/>
          <p:nvPr/>
        </p:nvSpPr>
        <p:spPr>
          <a:xfrm>
            <a:off x="7655859" y="1640367"/>
            <a:ext cx="1162800" cy="87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Generated</a:t>
            </a:r>
          </a:p>
          <a:p>
            <a:pPr algn="ctr"/>
            <a:r>
              <a:rPr lang="en-US" sz="1600"/>
              <a:t>Typing</a:t>
            </a:r>
            <a:endParaRPr lang="en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83D9C2-439F-283C-6A45-A00633B3A9CE}"/>
              </a:ext>
            </a:extLst>
          </p:cNvPr>
          <p:cNvSpPr txBox="1"/>
          <p:nvPr/>
        </p:nvSpPr>
        <p:spPr>
          <a:xfrm>
            <a:off x="8949438" y="188465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D58873-00A6-F8B7-A484-4050EDFABBA5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9142760" y="2253990"/>
            <a:ext cx="638" cy="597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3C47D5-C36D-EDB5-8835-1FE1627069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9142761" y="4564733"/>
            <a:ext cx="0" cy="25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2F38FA-A18F-4F5A-8C78-75D1DA4D8F76}"/>
              </a:ext>
            </a:extLst>
          </p:cNvPr>
          <p:cNvSpPr txBox="1"/>
          <p:nvPr/>
        </p:nvSpPr>
        <p:spPr>
          <a:xfrm>
            <a:off x="8332313" y="5388378"/>
            <a:ext cx="162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/>
              <a:t>Discriminator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C96F24-DBC5-2D1A-1FCC-77B29BD2DA6B}"/>
              </a:ext>
            </a:extLst>
          </p:cNvPr>
          <p:cNvGrpSpPr/>
          <p:nvPr/>
        </p:nvGrpSpPr>
        <p:grpSpPr>
          <a:xfrm>
            <a:off x="990344" y="2791473"/>
            <a:ext cx="4947191" cy="1824145"/>
            <a:chOff x="990344" y="2791473"/>
            <a:chExt cx="4947191" cy="257995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F865B60-EC01-3470-0590-8E35B27C27FB}"/>
                </a:ext>
              </a:extLst>
            </p:cNvPr>
            <p:cNvSpPr/>
            <p:nvPr/>
          </p:nvSpPr>
          <p:spPr>
            <a:xfrm>
              <a:off x="990983" y="2791473"/>
              <a:ext cx="4946552" cy="42347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Layer 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A25585F-CB36-5302-8963-AFAC4FFDD8B0}"/>
                </a:ext>
              </a:extLst>
            </p:cNvPr>
            <p:cNvSpPr/>
            <p:nvPr/>
          </p:nvSpPr>
          <p:spPr>
            <a:xfrm>
              <a:off x="990346" y="3214951"/>
              <a:ext cx="4946552" cy="42347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ReLU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C8B06B-EA31-5293-5FF7-87904EBBB8FA}"/>
                </a:ext>
              </a:extLst>
            </p:cNvPr>
            <p:cNvSpPr/>
            <p:nvPr/>
          </p:nvSpPr>
          <p:spPr>
            <a:xfrm>
              <a:off x="990346" y="3650238"/>
              <a:ext cx="4946552" cy="42347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Layer 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C1D4BF-CA6F-6F37-0EBF-D2B9E9865FED}"/>
                </a:ext>
              </a:extLst>
            </p:cNvPr>
            <p:cNvSpPr/>
            <p:nvPr/>
          </p:nvSpPr>
          <p:spPr>
            <a:xfrm>
              <a:off x="990344" y="4947951"/>
              <a:ext cx="4946552" cy="4234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Softmax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77F82EF-29A5-E0D1-30F2-66D226429E08}"/>
                </a:ext>
              </a:extLst>
            </p:cNvPr>
            <p:cNvSpPr/>
            <p:nvPr/>
          </p:nvSpPr>
          <p:spPr>
            <a:xfrm>
              <a:off x="990346" y="4077377"/>
              <a:ext cx="4946552" cy="42347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ReLU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6D38632-4729-7D9D-463A-074899DAD41B}"/>
                </a:ext>
              </a:extLst>
            </p:cNvPr>
            <p:cNvSpPr/>
            <p:nvPr/>
          </p:nvSpPr>
          <p:spPr>
            <a:xfrm>
              <a:off x="990346" y="4512664"/>
              <a:ext cx="4946552" cy="42347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Layer </a:t>
              </a:r>
              <a:r>
                <a:rPr lang="en-US" altLang="ko-KR" dirty="0"/>
                <a:t>3</a:t>
              </a:r>
              <a:endParaRPr lang="en-KR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6C0B3-F6B9-4DAB-7CAE-861FE0C0D6B5}"/>
              </a:ext>
            </a:extLst>
          </p:cNvPr>
          <p:cNvSpPr/>
          <p:nvPr/>
        </p:nvSpPr>
        <p:spPr>
          <a:xfrm>
            <a:off x="9504829" y="1642084"/>
            <a:ext cx="1162800" cy="874800"/>
          </a:xfrm>
          <a:prstGeom prst="rect">
            <a:avLst/>
          </a:prstGeom>
          <a:solidFill>
            <a:srgbClr val="62B6E8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Embedded</a:t>
            </a:r>
          </a:p>
          <a:p>
            <a:pPr algn="ctr"/>
            <a:r>
              <a:rPr lang="en-US" sz="1600"/>
              <a:t>Typing</a:t>
            </a:r>
            <a:endParaRPr lang="en-KR" sz="1600" dirty="0"/>
          </a:p>
        </p:txBody>
      </p:sp>
      <p:pic>
        <p:nvPicPr>
          <p:cNvPr id="11" name="Picture 2" descr="Random noise stimulus. | Download Scientific Diagram">
            <a:extLst>
              <a:ext uri="{FF2B5EF4-FFF2-40B4-BE49-F238E27FC236}">
                <a16:creationId xmlns:a16="http://schemas.microsoft.com/office/drawing/2014/main" id="{6D0A9665-BBBB-DC98-6B20-D868EE47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97" y="1631403"/>
            <a:ext cx="1164009" cy="87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6F9E254-5B27-573C-02DB-210E5837A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506" y="1634145"/>
            <a:ext cx="1162801" cy="8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7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네트워크 구조 </a:t>
            </a:r>
            <a:r>
              <a:rPr lang="en-US" altLang="ko-KR" sz="3200" dirty="0"/>
              <a:t>(2)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FD57B4D-C5B0-9DE5-9D97-3C11C210262B}"/>
              </a:ext>
            </a:extLst>
          </p:cNvPr>
          <p:cNvSpPr/>
          <p:nvPr/>
        </p:nvSpPr>
        <p:spPr>
          <a:xfrm>
            <a:off x="6670122" y="2851785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3CB90C-982F-F46A-75F5-EC42A8F390B3}"/>
              </a:ext>
            </a:extLst>
          </p:cNvPr>
          <p:cNvSpPr/>
          <p:nvPr/>
        </p:nvSpPr>
        <p:spPr>
          <a:xfrm>
            <a:off x="6669485" y="3275263"/>
            <a:ext cx="4946552" cy="4234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LeakyReLU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BB54B7A-4EC3-1C86-BA2E-41C3E7960E99}"/>
              </a:ext>
            </a:extLst>
          </p:cNvPr>
          <p:cNvSpPr/>
          <p:nvPr/>
        </p:nvSpPr>
        <p:spPr>
          <a:xfrm>
            <a:off x="6669485" y="3710550"/>
            <a:ext cx="4946552" cy="4234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Layer 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C8DE1BA-407C-11F5-C514-4F12BD771327}"/>
              </a:ext>
            </a:extLst>
          </p:cNvPr>
          <p:cNvSpPr/>
          <p:nvPr/>
        </p:nvSpPr>
        <p:spPr>
          <a:xfrm>
            <a:off x="6669485" y="4141255"/>
            <a:ext cx="4946552" cy="4234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Sigmoid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0EF9A-1203-B88F-B264-219AA021872D}"/>
              </a:ext>
            </a:extLst>
          </p:cNvPr>
          <p:cNvSpPr/>
          <p:nvPr/>
        </p:nvSpPr>
        <p:spPr>
          <a:xfrm>
            <a:off x="7130575" y="4822754"/>
            <a:ext cx="4024371" cy="373139"/>
          </a:xfrm>
          <a:prstGeom prst="rect">
            <a:avLst/>
          </a:prstGeom>
          <a:solidFill>
            <a:srgbClr val="AA5FE8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Classification</a:t>
            </a:r>
            <a:endParaRPr lang="en-K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FF14ED-1F63-10D4-82E5-283BD760B174}"/>
              </a:ext>
            </a:extLst>
          </p:cNvPr>
          <p:cNvSpPr/>
          <p:nvPr/>
        </p:nvSpPr>
        <p:spPr>
          <a:xfrm>
            <a:off x="7655859" y="1640367"/>
            <a:ext cx="1162800" cy="87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Generated</a:t>
            </a:r>
          </a:p>
          <a:p>
            <a:pPr algn="ctr"/>
            <a:r>
              <a:rPr lang="en-US" sz="1600"/>
              <a:t>Typing</a:t>
            </a:r>
            <a:endParaRPr lang="en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83D9C2-439F-283C-6A45-A00633B3A9CE}"/>
              </a:ext>
            </a:extLst>
          </p:cNvPr>
          <p:cNvSpPr txBox="1"/>
          <p:nvPr/>
        </p:nvSpPr>
        <p:spPr>
          <a:xfrm>
            <a:off x="8949438" y="188465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D58873-00A6-F8B7-A484-4050EDFABBA5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9142760" y="2253990"/>
            <a:ext cx="638" cy="597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3C47D5-C36D-EDB5-8835-1FE1627069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9142761" y="4564733"/>
            <a:ext cx="0" cy="258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2F38FA-A18F-4F5A-8C78-75D1DA4D8F76}"/>
              </a:ext>
            </a:extLst>
          </p:cNvPr>
          <p:cNvSpPr txBox="1"/>
          <p:nvPr/>
        </p:nvSpPr>
        <p:spPr>
          <a:xfrm>
            <a:off x="8332313" y="5388378"/>
            <a:ext cx="162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/>
              <a:t>Discriminator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E6C0B3-F6B9-4DAB-7CAE-861FE0C0D6B5}"/>
              </a:ext>
            </a:extLst>
          </p:cNvPr>
          <p:cNvSpPr/>
          <p:nvPr/>
        </p:nvSpPr>
        <p:spPr>
          <a:xfrm>
            <a:off x="9504829" y="1642084"/>
            <a:ext cx="1162800" cy="874800"/>
          </a:xfrm>
          <a:prstGeom prst="rect">
            <a:avLst/>
          </a:prstGeom>
          <a:solidFill>
            <a:srgbClr val="62B6E8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dirty="0"/>
              <a:t>Embedded</a:t>
            </a:r>
          </a:p>
          <a:p>
            <a:pPr algn="ctr"/>
            <a:r>
              <a:rPr lang="en-US" sz="1600"/>
              <a:t>Typing</a:t>
            </a:r>
            <a:endParaRPr lang="en-K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0D8A4-2DA1-6D87-5C36-05E150D4C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95" y="1590666"/>
            <a:ext cx="5355187" cy="419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Embedding &amp; Decoding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386FF3-9D69-4449-AEC4-514498926907}"/>
              </a:ext>
            </a:extLst>
          </p:cNvPr>
          <p:cNvSpPr txBox="1"/>
          <p:nvPr/>
        </p:nvSpPr>
        <p:spPr>
          <a:xfrm>
            <a:off x="3135250" y="3429000"/>
            <a:ext cx="3529852" cy="1523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KR" sz="2000" b="1" dirty="0"/>
              <a:t>Word Dictionary</a:t>
            </a:r>
          </a:p>
          <a:p>
            <a:pPr algn="ctr">
              <a:lnSpc>
                <a:spcPct val="150000"/>
              </a:lnSpc>
            </a:pPr>
            <a:r>
              <a:rPr lang="en-KR" dirty="0"/>
              <a:t>{“unk”: 0, “0”: 1 “1”: 2, “2”: 3, </a:t>
            </a:r>
          </a:p>
          <a:p>
            <a:pPr algn="ctr"/>
            <a:r>
              <a:rPr lang="en-KR" dirty="0"/>
              <a:t>“3”: 4, “5”: 6, “7”: 8, “8”: 9,</a:t>
            </a:r>
          </a:p>
          <a:p>
            <a:pPr algn="ctr"/>
            <a:r>
              <a:rPr lang="en-KR" dirty="0"/>
              <a:t>“9”: 10, “&amp;”: 11, …, “!”: 100}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EEC63-2A65-D525-490B-785F635D4AAB}"/>
              </a:ext>
            </a:extLst>
          </p:cNvPr>
          <p:cNvSpPr txBox="1"/>
          <p:nvPr/>
        </p:nvSpPr>
        <p:spPr>
          <a:xfrm>
            <a:off x="1183017" y="400608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19861020!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5570F-D554-9E44-CB42-812871E2F048}"/>
              </a:ext>
            </a:extLst>
          </p:cNvPr>
          <p:cNvSpPr txBox="1"/>
          <p:nvPr/>
        </p:nvSpPr>
        <p:spPr>
          <a:xfrm>
            <a:off x="7421174" y="3962655"/>
            <a:ext cx="407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Tensor([2, 10, 9, 7, 2, 1, 3, 1, 100, 0,</a:t>
            </a:r>
          </a:p>
          <a:p>
            <a:r>
              <a:rPr lang="en-KR" dirty="0"/>
              <a:t>              0, 0, 0, …, 0])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2AC1C-7AA7-1013-109E-E939B769E98C}"/>
              </a:ext>
            </a:extLst>
          </p:cNvPr>
          <p:cNvCxnSpPr>
            <a:cxnSpLocks/>
          </p:cNvCxnSpPr>
          <p:nvPr/>
        </p:nvCxnSpPr>
        <p:spPr>
          <a:xfrm>
            <a:off x="2379178" y="4006081"/>
            <a:ext cx="75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537113-1D47-A16B-4042-66EAF12F67FF}"/>
              </a:ext>
            </a:extLst>
          </p:cNvPr>
          <p:cNvSpPr txBox="1"/>
          <p:nvPr/>
        </p:nvSpPr>
        <p:spPr>
          <a:xfrm>
            <a:off x="838200" y="1632590"/>
            <a:ext cx="9032421" cy="112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사용하는 데이터 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의 최대 길이가 </a:t>
            </a:r>
            <a:r>
              <a:rPr lang="en-US" altLang="ko-KR" dirty="0"/>
              <a:t>20</a:t>
            </a:r>
            <a:r>
              <a:rPr lang="ko-KR" altLang="en-US" dirty="0"/>
              <a:t>이므로 이보다 작을 경우 </a:t>
            </a:r>
            <a:r>
              <a:rPr lang="en-US" altLang="ko-KR" dirty="0"/>
              <a:t>“</a:t>
            </a:r>
            <a:r>
              <a:rPr lang="en-US" altLang="ko-KR" dirty="0" err="1"/>
              <a:t>unk</a:t>
            </a:r>
            <a:r>
              <a:rPr lang="en-US" altLang="ko-KR" dirty="0"/>
              <a:t>”</a:t>
            </a:r>
            <a:r>
              <a:rPr lang="ko-KR" altLang="en-US" dirty="0"/>
              <a:t>사용하여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r>
              <a:rPr lang="ko-KR" altLang="en-US" dirty="0"/>
              <a:t>과 </a:t>
            </a:r>
            <a:r>
              <a:rPr lang="en-US" altLang="ko-KR" dirty="0"/>
              <a:t>decoding </a:t>
            </a:r>
            <a:r>
              <a:rPr lang="ko-KR" altLang="en-US" dirty="0"/>
              <a:t>실시</a:t>
            </a:r>
            <a:endParaRPr lang="en-US" altLang="ko-KR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FF53F7-5E91-230A-1B7D-E8A3D299167B}"/>
              </a:ext>
            </a:extLst>
          </p:cNvPr>
          <p:cNvCxnSpPr>
            <a:cxnSpLocks/>
          </p:cNvCxnSpPr>
          <p:nvPr/>
        </p:nvCxnSpPr>
        <p:spPr>
          <a:xfrm flipH="1">
            <a:off x="2379178" y="4375413"/>
            <a:ext cx="75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6F58FD-ECA1-0482-91F4-2652BD57E4A6}"/>
              </a:ext>
            </a:extLst>
          </p:cNvPr>
          <p:cNvCxnSpPr>
            <a:cxnSpLocks/>
          </p:cNvCxnSpPr>
          <p:nvPr/>
        </p:nvCxnSpPr>
        <p:spPr>
          <a:xfrm>
            <a:off x="6720337" y="3975341"/>
            <a:ext cx="75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CF7E74-7743-ED65-DF8C-9D07047E7C02}"/>
              </a:ext>
            </a:extLst>
          </p:cNvPr>
          <p:cNvCxnSpPr>
            <a:cxnSpLocks/>
          </p:cNvCxnSpPr>
          <p:nvPr/>
        </p:nvCxnSpPr>
        <p:spPr>
          <a:xfrm flipH="1">
            <a:off x="6720337" y="4344673"/>
            <a:ext cx="75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85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데이터</a:t>
            </a:r>
            <a:r>
              <a:rPr lang="en-US" sz="3200" dirty="0"/>
              <a:t> </a:t>
            </a:r>
            <a:r>
              <a:rPr lang="en-US" sz="3200" dirty="0" err="1"/>
              <a:t>구성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537113-1D47-A16B-4042-66EAF12F67FF}"/>
              </a:ext>
            </a:extLst>
          </p:cNvPr>
          <p:cNvSpPr txBox="1"/>
          <p:nvPr/>
        </p:nvSpPr>
        <p:spPr>
          <a:xfrm>
            <a:off x="838200" y="1632590"/>
            <a:ext cx="9637059" cy="56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 </a:t>
            </a:r>
            <a:r>
              <a:rPr lang="ko-KR" altLang="en-US" dirty="0"/>
              <a:t>데이터를 위해</a:t>
            </a:r>
            <a:r>
              <a:rPr lang="en-US" altLang="ko-KR" dirty="0"/>
              <a:t> </a:t>
            </a:r>
            <a:r>
              <a:rPr lang="ko-KR" altLang="en-US" dirty="0"/>
              <a:t>시각화 할 경우</a:t>
            </a:r>
            <a:r>
              <a:rPr lang="en-US" altLang="ko-KR" dirty="0"/>
              <a:t>, </a:t>
            </a:r>
            <a:r>
              <a:rPr lang="ko-KR" altLang="en-US" dirty="0"/>
              <a:t>사용자가 </a:t>
            </a:r>
            <a:r>
              <a:rPr lang="ko-KR" altLang="en-US"/>
              <a:t>사용한 문자열이 </a:t>
            </a:r>
            <a:r>
              <a:rPr lang="ko-KR" altLang="en-US" dirty="0"/>
              <a:t>겹치지 않도록 사용</a:t>
            </a:r>
            <a:endParaRPr lang="en-US" altLang="ko-KR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C84CBF82-502A-C51A-9FC7-F9E5D4AD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32385"/>
              </p:ext>
            </p:extLst>
          </p:nvPr>
        </p:nvGraphicFramePr>
        <p:xfrm>
          <a:off x="4229635" y="2784571"/>
          <a:ext cx="3731416" cy="2670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5708">
                  <a:extLst>
                    <a:ext uri="{9D8B030D-6E8A-4147-A177-3AD203B41FA5}">
                      <a16:colId xmlns:a16="http://schemas.microsoft.com/office/drawing/2014/main" val="3004590059"/>
                    </a:ext>
                  </a:extLst>
                </a:gridCol>
                <a:gridCol w="1865708">
                  <a:extLst>
                    <a:ext uri="{9D8B030D-6E8A-4147-A177-3AD203B41FA5}">
                      <a16:colId xmlns:a16="http://schemas.microsoft.com/office/drawing/2014/main" val="2267731035"/>
                    </a:ext>
                  </a:extLst>
                </a:gridCol>
              </a:tblGrid>
              <a:tr h="37272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16505"/>
                  </a:ext>
                </a:extLst>
              </a:tr>
              <a:tr h="2297603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10-42</a:t>
                      </a:r>
                    </a:p>
                    <a:p>
                      <a:pPr algn="ctr"/>
                      <a:r>
                        <a:rPr lang="en-US" altLang="ko-KR" dirty="0"/>
                        <a:t>10-421</a:t>
                      </a:r>
                    </a:p>
                    <a:p>
                      <a:pPr algn="ctr"/>
                      <a:r>
                        <a:rPr lang="en-US" altLang="ko-KR" dirty="0"/>
                        <a:t>10-4211</a:t>
                      </a:r>
                    </a:p>
                    <a:p>
                      <a:pPr algn="ctr"/>
                      <a:r>
                        <a:rPr lang="en-US" altLang="ko-KR" dirty="0"/>
                        <a:t>10-421123</a:t>
                      </a:r>
                    </a:p>
                    <a:p>
                      <a:pPr algn="ctr"/>
                      <a:r>
                        <a:rPr lang="en-US" altLang="ko-KR" dirty="0"/>
                        <a:t>10-42123</a:t>
                      </a:r>
                    </a:p>
                    <a:p>
                      <a:pPr algn="ctr"/>
                      <a:r>
                        <a:rPr lang="en-US" altLang="ko-KR" dirty="0"/>
                        <a:t>10421a</a:t>
                      </a:r>
                    </a:p>
                    <a:p>
                      <a:pPr algn="ctr"/>
                      <a:r>
                        <a:rPr lang="en-US" dirty="0"/>
                        <a:t>10-421a</a:t>
                      </a:r>
                    </a:p>
                    <a:p>
                      <a:pPr algn="ctr"/>
                      <a:r>
                        <a:rPr lang="en-US" dirty="0"/>
                        <a:t>10-42w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10-42qwe</a:t>
                      </a:r>
                    </a:p>
                    <a:p>
                      <a:pPr algn="ctr"/>
                      <a:r>
                        <a:rPr lang="en-KR" dirty="0"/>
                        <a:t>10-42q</a:t>
                      </a:r>
                    </a:p>
                    <a:p>
                      <a:pPr algn="ctr"/>
                      <a:r>
                        <a:rPr lang="en-KR" dirty="0"/>
                        <a:t>10421</a:t>
                      </a:r>
                    </a:p>
                    <a:p>
                      <a:pPr algn="ctr"/>
                      <a:r>
                        <a:rPr lang="en-KR" dirty="0"/>
                        <a:t>1042w</a:t>
                      </a:r>
                    </a:p>
                    <a:p>
                      <a:pPr algn="ctr"/>
                      <a:r>
                        <a:rPr lang="en-KR" dirty="0"/>
                        <a:t>10-42a</a:t>
                      </a:r>
                    </a:p>
                    <a:p>
                      <a:pPr algn="ctr"/>
                      <a:r>
                        <a:rPr lang="en-KR" dirty="0"/>
                        <a:t>104211</a:t>
                      </a:r>
                    </a:p>
                    <a:p>
                      <a:pPr algn="ctr"/>
                      <a:r>
                        <a:rPr lang="en-KR" dirty="0"/>
                        <a:t>104123</a:t>
                      </a:r>
                    </a:p>
                    <a:p>
                      <a:pPr algn="ctr"/>
                      <a:r>
                        <a:rPr lang="en-KR" dirty="0"/>
                        <a:t>10-422q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38648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6E2094-3B8A-BAF8-E119-846A12ECF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015" y="3323400"/>
            <a:ext cx="1692088" cy="168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B0722-B407-4F93-969E-8EA52E7E5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583" y="3257083"/>
            <a:ext cx="1728112" cy="17281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B26C11-E2D1-5E66-7BA8-7F328DAEB746}"/>
              </a:ext>
            </a:extLst>
          </p:cNvPr>
          <p:cNvCxnSpPr>
            <a:endCxn id="9" idx="3"/>
          </p:cNvCxnSpPr>
          <p:nvPr/>
        </p:nvCxnSpPr>
        <p:spPr>
          <a:xfrm flipH="1">
            <a:off x="3109103" y="4167745"/>
            <a:ext cx="1120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73F81C-81A8-5809-AAE5-708E9A4A791B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961051" y="4119733"/>
            <a:ext cx="1120532" cy="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65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Generator</a:t>
            </a:r>
            <a:r>
              <a:rPr lang="ko-KR" altLang="en-US" sz="3200" dirty="0"/>
              <a:t> </a:t>
            </a:r>
            <a:r>
              <a:rPr lang="en-US" altLang="ko-KR" sz="3200" dirty="0"/>
              <a:t>Train Set </a:t>
            </a:r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DDF9375A-7C04-C5CA-A04E-8A089EE28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204616"/>
              </p:ext>
            </p:extLst>
          </p:nvPr>
        </p:nvGraphicFramePr>
        <p:xfrm>
          <a:off x="329559" y="1385046"/>
          <a:ext cx="11571088" cy="468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2772">
                  <a:extLst>
                    <a:ext uri="{9D8B030D-6E8A-4147-A177-3AD203B41FA5}">
                      <a16:colId xmlns:a16="http://schemas.microsoft.com/office/drawing/2014/main" val="14898609"/>
                    </a:ext>
                  </a:extLst>
                </a:gridCol>
                <a:gridCol w="1537928">
                  <a:extLst>
                    <a:ext uri="{9D8B030D-6E8A-4147-A177-3AD203B41FA5}">
                      <a16:colId xmlns:a16="http://schemas.microsoft.com/office/drawing/2014/main" val="3389493866"/>
                    </a:ext>
                  </a:extLst>
                </a:gridCol>
                <a:gridCol w="3476065">
                  <a:extLst>
                    <a:ext uri="{9D8B030D-6E8A-4147-A177-3AD203B41FA5}">
                      <a16:colId xmlns:a16="http://schemas.microsoft.com/office/drawing/2014/main" val="2451408324"/>
                    </a:ext>
                  </a:extLst>
                </a:gridCol>
                <a:gridCol w="3664323">
                  <a:extLst>
                    <a:ext uri="{9D8B030D-6E8A-4147-A177-3AD203B41FA5}">
                      <a16:colId xmlns:a16="http://schemas.microsoft.com/office/drawing/2014/main" val="4085129687"/>
                    </a:ext>
                  </a:extLst>
                </a:gridCol>
              </a:tblGrid>
              <a:tr h="46121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Generated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233440"/>
                  </a:ext>
                </a:extLst>
              </a:tr>
              <a:tr h="1136926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10azzz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25021984</a:t>
                      </a:r>
                    </a:p>
                    <a:p>
                      <a:pPr algn="ctr"/>
                      <a:r>
                        <a:rPr lang="en-KR" sz="1400" dirty="0"/>
                        <a:t>25021984</a:t>
                      </a:r>
                    </a:p>
                    <a:p>
                      <a:pPr algn="ctr"/>
                      <a:r>
                        <a:rPr lang="en-KR" sz="1400" dirty="0"/>
                        <a:t>20180219</a:t>
                      </a:r>
                    </a:p>
                    <a:p>
                      <a:pPr algn="ctr"/>
                      <a:r>
                        <a:rPr lang="en-KR" sz="1400" dirty="0"/>
                        <a:t>20180219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2502198745654</a:t>
                      </a:r>
                    </a:p>
                    <a:p>
                      <a:pPr algn="ctr"/>
                      <a:r>
                        <a:rPr lang="en-KR" sz="1400" dirty="0"/>
                        <a:t>2512102197817953</a:t>
                      </a:r>
                    </a:p>
                    <a:p>
                      <a:pPr algn="ctr"/>
                      <a:r>
                        <a:rPr lang="en-KR" sz="1400" dirty="0"/>
                        <a:t>251182919796887</a:t>
                      </a:r>
                    </a:p>
                    <a:p>
                      <a:pPr algn="ctr"/>
                      <a:r>
                        <a:rPr lang="en-KR" sz="1400" dirty="0"/>
                        <a:t>252809579802513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72065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/>
                        <a:t>10996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</a:t>
                      </a:r>
                      <a:r>
                        <a:rPr lang="en-KR" sz="1400" dirty="0"/>
                        <a:t>we123</a:t>
                      </a:r>
                    </a:p>
                    <a:p>
                      <a:pPr algn="ctr"/>
                      <a:r>
                        <a:rPr lang="en-US" sz="1400" dirty="0"/>
                        <a:t>Q</a:t>
                      </a:r>
                      <a:r>
                        <a:rPr lang="en-KR" sz="1400" dirty="0"/>
                        <a:t>werasdf123</a:t>
                      </a:r>
                    </a:p>
                    <a:p>
                      <a:pPr algn="ctr"/>
                      <a:r>
                        <a:rPr lang="en-KR" sz="1400" dirty="0"/>
                        <a:t>qwerty123</a:t>
                      </a:r>
                    </a:p>
                    <a:p>
                      <a:pPr algn="ctr"/>
                      <a:r>
                        <a:rPr lang="en-KR" sz="1400" dirty="0"/>
                        <a:t>qwe123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</a:t>
                      </a:r>
                      <a:r>
                        <a:rPr lang="en-KR" sz="1400" dirty="0"/>
                        <a:t>wer123456</a:t>
                      </a:r>
                    </a:p>
                    <a:p>
                      <a:pPr algn="ctr"/>
                      <a:r>
                        <a:rPr lang="en-US" sz="1400" dirty="0"/>
                        <a:t>q</a:t>
                      </a:r>
                      <a:r>
                        <a:rPr lang="en-KR" sz="1400" dirty="0"/>
                        <a:t>2we2123r123123</a:t>
                      </a:r>
                    </a:p>
                    <a:p>
                      <a:pPr algn="ctr"/>
                      <a:r>
                        <a:rPr lang="en-US" sz="1400" dirty="0"/>
                        <a:t>q</a:t>
                      </a:r>
                      <a:r>
                        <a:rPr lang="en-KR" sz="1400" dirty="0"/>
                        <a:t>q1ert21q2</a:t>
                      </a:r>
                    </a:p>
                    <a:p>
                      <a:pPr algn="ctr"/>
                      <a:r>
                        <a:rPr lang="en-KR" sz="1400" dirty="0"/>
                        <a:t>1q234qwe123eqw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35402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password1</a:t>
                      </a:r>
                    </a:p>
                    <a:p>
                      <a:pPr algn="ctr"/>
                      <a:r>
                        <a:rPr lang="en-KR" sz="1400" dirty="0"/>
                        <a:t>password123</a:t>
                      </a:r>
                    </a:p>
                    <a:p>
                      <a:pPr algn="ctr"/>
                      <a:r>
                        <a:rPr lang="en-KR" sz="1400" dirty="0"/>
                        <a:t>ppaasswwoorrdd</a:t>
                      </a:r>
                    </a:p>
                    <a:p>
                      <a:pPr algn="ctr"/>
                      <a:r>
                        <a:rPr lang="en-KR" sz="1400" dirty="0"/>
                        <a:t>passqwerty1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</a:t>
                      </a:r>
                      <a:r>
                        <a:rPr lang="en-KR" sz="1400" dirty="0"/>
                        <a:t>asqwerd123</a:t>
                      </a:r>
                    </a:p>
                    <a:p>
                      <a:pPr algn="ctr"/>
                      <a:r>
                        <a:rPr lang="en-US" sz="1400" dirty="0"/>
                        <a:t>P</a:t>
                      </a:r>
                      <a:r>
                        <a:rPr lang="en-KR" sz="1400" dirty="0"/>
                        <a:t>qw1e23ww111123</a:t>
                      </a:r>
                    </a:p>
                    <a:p>
                      <a:pPr algn="ctr"/>
                      <a:r>
                        <a:rPr lang="en-US" sz="1400" dirty="0"/>
                        <a:t>W</a:t>
                      </a:r>
                      <a:r>
                        <a:rPr lang="en-KR" sz="1400" dirty="0"/>
                        <a:t>12p2wowwd123</a:t>
                      </a:r>
                    </a:p>
                    <a:p>
                      <a:pPr algn="ctr"/>
                      <a:r>
                        <a:rPr lang="en-KR" sz="1400" dirty="0"/>
                        <a:t>pqw12re34qwe1rd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916548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10anya7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1000100009</a:t>
                      </a:r>
                    </a:p>
                    <a:p>
                      <a:pPr algn="ctr"/>
                      <a:r>
                        <a:rPr lang="en-KR" sz="1400" dirty="0"/>
                        <a:t>1012340139</a:t>
                      </a:r>
                    </a:p>
                    <a:p>
                      <a:pPr algn="ctr"/>
                      <a:r>
                        <a:rPr lang="en-KR" sz="1400" dirty="0"/>
                        <a:t>100000a12399</a:t>
                      </a:r>
                    </a:p>
                    <a:p>
                      <a:pPr algn="ctr"/>
                      <a:r>
                        <a:rPr lang="en-KR" sz="1400" dirty="0"/>
                        <a:t>1212010019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350152"/>
                  </a:ext>
                </a:extLst>
              </a:tr>
            </a:tbl>
          </a:graphicData>
        </a:graphic>
      </p:graphicFrame>
      <p:pic>
        <p:nvPicPr>
          <p:cNvPr id="3" name="Picture 2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3677D78C-385C-7CE8-6F1C-C3C781AE6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94" y="5051612"/>
            <a:ext cx="1526241" cy="1019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DDC00F9-E7C5-422A-F43F-C7B893BDD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293" y="2987489"/>
            <a:ext cx="1526241" cy="1019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CA98EAC-756C-AA4D-09BB-750B80280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294" y="1841133"/>
            <a:ext cx="1526240" cy="114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picture containing night sky, ocean floor&#10;&#10;Description automatically generated">
            <a:extLst>
              <a:ext uri="{FF2B5EF4-FFF2-40B4-BE49-F238E27FC236}">
                <a16:creationId xmlns:a16="http://schemas.microsoft.com/office/drawing/2014/main" id="{5DDF31A2-8174-2699-720D-61032B7C4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292" y="4007219"/>
            <a:ext cx="1526239" cy="1044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23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Generator</a:t>
            </a:r>
            <a:r>
              <a:rPr lang="ko-KR" altLang="en-US" sz="3200" dirty="0"/>
              <a:t> </a:t>
            </a:r>
            <a:r>
              <a:rPr lang="en-US" altLang="ko-KR" sz="3200" dirty="0"/>
              <a:t>Test Set </a:t>
            </a:r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EF9F84B5-3480-3602-30A2-19EC3B65C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51871"/>
              </p:ext>
            </p:extLst>
          </p:nvPr>
        </p:nvGraphicFramePr>
        <p:xfrm>
          <a:off x="329559" y="1385046"/>
          <a:ext cx="11571088" cy="468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2772">
                  <a:extLst>
                    <a:ext uri="{9D8B030D-6E8A-4147-A177-3AD203B41FA5}">
                      <a16:colId xmlns:a16="http://schemas.microsoft.com/office/drawing/2014/main" val="14898609"/>
                    </a:ext>
                  </a:extLst>
                </a:gridCol>
                <a:gridCol w="1537928">
                  <a:extLst>
                    <a:ext uri="{9D8B030D-6E8A-4147-A177-3AD203B41FA5}">
                      <a16:colId xmlns:a16="http://schemas.microsoft.com/office/drawing/2014/main" val="3389493866"/>
                    </a:ext>
                  </a:extLst>
                </a:gridCol>
                <a:gridCol w="3476065">
                  <a:extLst>
                    <a:ext uri="{9D8B030D-6E8A-4147-A177-3AD203B41FA5}">
                      <a16:colId xmlns:a16="http://schemas.microsoft.com/office/drawing/2014/main" val="2451408324"/>
                    </a:ext>
                  </a:extLst>
                </a:gridCol>
                <a:gridCol w="3664323">
                  <a:extLst>
                    <a:ext uri="{9D8B030D-6E8A-4147-A177-3AD203B41FA5}">
                      <a16:colId xmlns:a16="http://schemas.microsoft.com/office/drawing/2014/main" val="4085129687"/>
                    </a:ext>
                  </a:extLst>
                </a:gridCol>
              </a:tblGrid>
              <a:tr h="46121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Generated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233440"/>
                  </a:ext>
                </a:extLst>
              </a:tr>
              <a:tr h="1136926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100000111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</a:t>
                      </a:r>
                      <a:r>
                        <a:rPr lang="en-KR" sz="1400" dirty="0"/>
                        <a:t>loveyou</a:t>
                      </a:r>
                    </a:p>
                    <a:p>
                      <a:pPr algn="ctr"/>
                      <a:r>
                        <a:rPr lang="en-US" sz="1400" dirty="0"/>
                        <a:t>love</a:t>
                      </a:r>
                      <a:r>
                        <a:rPr lang="en-KR" sz="1400" dirty="0"/>
                        <a:t>123</a:t>
                      </a:r>
                    </a:p>
                    <a:p>
                      <a:pPr algn="ctr"/>
                      <a:r>
                        <a:rPr lang="en-KR" sz="1400" dirty="0"/>
                        <a:t>ilove12345</a:t>
                      </a:r>
                    </a:p>
                    <a:p>
                      <a:pPr algn="ctr"/>
                      <a:r>
                        <a:rPr lang="en-KR" sz="1400" dirty="0"/>
                        <a:t>ilove0000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</a:t>
                      </a:r>
                      <a:r>
                        <a:rPr lang="en-KR" sz="1400" dirty="0"/>
                        <a:t>lpveyiuu125abc</a:t>
                      </a:r>
                    </a:p>
                    <a:p>
                      <a:pPr algn="ctr"/>
                      <a:r>
                        <a:rPr lang="en-KR" sz="1400" dirty="0"/>
                        <a:t>loveabc120123</a:t>
                      </a:r>
                    </a:p>
                    <a:p>
                      <a:pPr algn="ctr"/>
                      <a:r>
                        <a:rPr lang="en-KR" sz="1400" dirty="0"/>
                        <a:t>ilove12000b00ta123</a:t>
                      </a:r>
                    </a:p>
                    <a:p>
                      <a:pPr algn="ctr"/>
                      <a:r>
                        <a:rPr lang="en-KR" sz="1400" dirty="0"/>
                        <a:t>iialovtget123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72065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voblikova1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</a:t>
                      </a:r>
                      <a:r>
                        <a:rPr lang="en-KR" sz="1400" dirty="0"/>
                        <a:t>aldemirlc123</a:t>
                      </a:r>
                    </a:p>
                    <a:p>
                      <a:pPr algn="ctr"/>
                      <a:r>
                        <a:rPr lang="en-US" sz="1400" dirty="0"/>
                        <a:t>v</a:t>
                      </a:r>
                      <a:r>
                        <a:rPr lang="en-KR" sz="1400" dirty="0"/>
                        <a:t>aldemirlc</a:t>
                      </a:r>
                    </a:p>
                    <a:p>
                      <a:pPr algn="ctr"/>
                      <a:r>
                        <a:rPr lang="en-KR" sz="1400" dirty="0"/>
                        <a:t>voblikova1234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Q5billovaE568a541</a:t>
                      </a:r>
                    </a:p>
                    <a:p>
                      <a:pPr algn="ctr"/>
                      <a:r>
                        <a:rPr lang="en-US" sz="1400" dirty="0"/>
                        <a:t>v</a:t>
                      </a:r>
                      <a:r>
                        <a:rPr lang="en-KR" sz="1400" dirty="0"/>
                        <a:t>1vablimi1231</a:t>
                      </a:r>
                    </a:p>
                    <a:p>
                      <a:pPr algn="ctr"/>
                      <a:r>
                        <a:rPr lang="en-US" sz="1400" dirty="0" err="1"/>
                        <a:t>va</a:t>
                      </a:r>
                      <a:r>
                        <a:rPr lang="en-KR" sz="1400" dirty="0"/>
                        <a:t>eqva12345m</a:t>
                      </a:r>
                    </a:p>
                    <a:p>
                      <a:pPr algn="ctr"/>
                      <a:r>
                        <a:rPr lang="en-KR" sz="1400" dirty="0"/>
                        <a:t>vwe1deqq12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35402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1000baksov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18Ba700369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188a700369</a:t>
                      </a:r>
                    </a:p>
                    <a:p>
                      <a:pPr algn="ctr"/>
                      <a:r>
                        <a:rPr lang="en-KR" sz="1400" dirty="0"/>
                        <a:t>18Ba700369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188a700369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1978a7a00037971a</a:t>
                      </a:r>
                    </a:p>
                    <a:p>
                      <a:pPr algn="ctr"/>
                      <a:r>
                        <a:rPr lang="en-KR" sz="1400" dirty="0"/>
                        <a:t>188BB736a9809asd</a:t>
                      </a:r>
                    </a:p>
                    <a:p>
                      <a:pPr algn="ctr"/>
                      <a:r>
                        <a:rPr lang="en-KR" sz="1400" dirty="0"/>
                        <a:t>81bb7a0142791ba</a:t>
                      </a:r>
                    </a:p>
                    <a:p>
                      <a:pPr algn="ctr"/>
                      <a:r>
                        <a:rPr lang="en-KR" sz="1400" dirty="0"/>
                        <a:t>18Ba60136918bb18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916548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10012009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10012009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11110b0143aa009</a:t>
                      </a:r>
                    </a:p>
                    <a:p>
                      <a:pPr algn="ctr"/>
                      <a:r>
                        <a:rPr lang="en-KR" sz="1400" dirty="0"/>
                        <a:t>110001ab001019b</a:t>
                      </a:r>
                    </a:p>
                    <a:p>
                      <a:pPr algn="ctr"/>
                      <a:r>
                        <a:rPr lang="en-KR" sz="1400" dirty="0"/>
                        <a:t>10020120091a10991</a:t>
                      </a:r>
                    </a:p>
                    <a:p>
                      <a:pPr algn="ctr"/>
                      <a:r>
                        <a:rPr lang="en-KR" sz="1400" dirty="0"/>
                        <a:t>0001200a89108378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350152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414EAC1E-7B36-EE16-7E90-AF4154CA3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94" y="4022911"/>
            <a:ext cx="1532966" cy="1013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76A22E9D-1C8C-72E7-2722-B5D741D1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294" y="2987493"/>
            <a:ext cx="1532966" cy="10130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13D66D2-F682-FADE-7793-F7FE421E0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294" y="1841549"/>
            <a:ext cx="1532966" cy="1145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60FB978-FB20-9BB1-958F-AE3F79136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7294" y="5049370"/>
            <a:ext cx="1532966" cy="1021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90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연구 주요내용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854118"/>
            <a:ext cx="9406258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사용자별 특성화된 타이핑 데이터 분류 학습을 위한 </a:t>
            </a:r>
            <a:r>
              <a:rPr lang="ko-KR" altLang="en-US" u="sng" dirty="0"/>
              <a:t>데이터 수집</a:t>
            </a:r>
            <a:endParaRPr lang="en-US" altLang="ko-KR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사용자별 타이핑 패턴을 </a:t>
            </a:r>
            <a:r>
              <a:rPr lang="ko-KR" altLang="en-US" u="sng" dirty="0"/>
              <a:t>시각 데이터로 표현</a:t>
            </a:r>
            <a:r>
              <a:rPr lang="ko-KR" altLang="en-US" dirty="0"/>
              <a:t>하는 방법론 개발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시각화된</a:t>
            </a:r>
            <a:r>
              <a:rPr lang="ko-KR" altLang="en-US" dirty="0"/>
              <a:t> 타이핑 패턴을 기반으로 유사도 및 거리를 계산할 수 있는 딥러닝 방법론 개발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u="sng" dirty="0"/>
              <a:t>시각화 데이터 및 사용자 특성을 활용한 개인화 및 분류 </a:t>
            </a:r>
            <a:r>
              <a:rPr lang="ko-KR" altLang="en-US" dirty="0"/>
              <a:t>알고리즘 테스트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시각화 타이핑 패턴 기반 </a:t>
            </a:r>
            <a:r>
              <a:rPr lang="ko-KR" altLang="en-US" u="sng" dirty="0"/>
              <a:t>타이핑 추천 시스템 개발</a:t>
            </a:r>
            <a:r>
              <a:rPr lang="ko-KR" altLang="en-US" dirty="0"/>
              <a:t> 및 개인 정보 보호 시스템 연구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9017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네트워크 구조 </a:t>
            </a:r>
            <a:r>
              <a:rPr lang="en-US" altLang="ko-KR" sz="3200" dirty="0"/>
              <a:t>(3)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1A68C83-8776-6E3D-ADB4-F909CF381549}"/>
              </a:ext>
            </a:extLst>
          </p:cNvPr>
          <p:cNvSpPr txBox="1"/>
          <p:nvPr/>
        </p:nvSpPr>
        <p:spPr>
          <a:xfrm>
            <a:off x="7416052" y="3206010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dirty="0"/>
              <a:t>네트워크 깊이 축소</a:t>
            </a:r>
          </a:p>
          <a:p>
            <a:r>
              <a:rPr lang="en-US" altLang="ko-KR" sz="1600" dirty="0"/>
              <a:t>-</a:t>
            </a:r>
            <a:r>
              <a:rPr lang="en-KR" altLang="ko-KR" sz="1600" dirty="0"/>
              <a:t> </a:t>
            </a:r>
            <a:r>
              <a:rPr lang="ko-KR" altLang="en-US" sz="1600" dirty="0" err="1"/>
              <a:t>예측값의</a:t>
            </a:r>
            <a:r>
              <a:rPr lang="ko-KR" altLang="en-US" sz="1600" dirty="0"/>
              <a:t> 크기에 비해 깊은 네트워크</a:t>
            </a:r>
            <a:endParaRPr lang="en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4F80B2-F47E-811B-80DB-966861257378}"/>
              </a:ext>
            </a:extLst>
          </p:cNvPr>
          <p:cNvSpPr txBox="1"/>
          <p:nvPr/>
        </p:nvSpPr>
        <p:spPr>
          <a:xfrm>
            <a:off x="7416052" y="4721332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dirty="0"/>
              <a:t>보조 비용 함수 추가</a:t>
            </a:r>
          </a:p>
          <a:p>
            <a:r>
              <a:rPr lang="en-US" altLang="ko-KR" sz="1600"/>
              <a:t>-</a:t>
            </a:r>
            <a:r>
              <a:rPr lang="en-KR" altLang="ko-KR" sz="1600"/>
              <a:t> </a:t>
            </a:r>
            <a:r>
              <a:rPr lang="ko-KR" altLang="en-US" sz="1600"/>
              <a:t>문자열의 </a:t>
            </a:r>
            <a:r>
              <a:rPr lang="ko-KR" altLang="en-US" sz="1600" dirty="0"/>
              <a:t>길이를 함께 학습</a:t>
            </a:r>
            <a:endParaRPr lang="en-US" altLang="ko-KR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4F566D-3120-9B69-355D-AD2E60C76FEE}"/>
              </a:ext>
            </a:extLst>
          </p:cNvPr>
          <p:cNvSpPr txBox="1"/>
          <p:nvPr/>
        </p:nvSpPr>
        <p:spPr>
          <a:xfrm>
            <a:off x="990345" y="1477142"/>
            <a:ext cx="8698262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기존에 구축한 모델의 경우</a:t>
            </a:r>
            <a:r>
              <a:rPr lang="en-US" altLang="ko-KR" dirty="0"/>
              <a:t>,</a:t>
            </a:r>
            <a:r>
              <a:rPr lang="ko-KR" altLang="en-US" dirty="0"/>
              <a:t> 해당 사용자가 </a:t>
            </a:r>
            <a:r>
              <a:rPr lang="ko-KR" altLang="en-US"/>
              <a:t>짧은 문자열를 </a:t>
            </a:r>
            <a:r>
              <a:rPr lang="ko-KR" altLang="en-US" dirty="0"/>
              <a:t>사용함에도 불구하고 </a:t>
            </a:r>
            <a:r>
              <a:rPr lang="ko-KR" altLang="en-US">
                <a:solidFill>
                  <a:srgbClr val="FF0000"/>
                </a:solidFill>
              </a:rPr>
              <a:t>긴 문자열을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134A1A9-B169-3A68-49C6-B00B47316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311" y="2634488"/>
            <a:ext cx="4466227" cy="3425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E9BAE1-1FFF-4F73-90F8-29B9EB303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228" y="31011"/>
            <a:ext cx="3884747" cy="15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8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Generator</a:t>
            </a:r>
            <a:r>
              <a:rPr lang="ko-KR" altLang="en-US" sz="3200" dirty="0"/>
              <a:t> </a:t>
            </a:r>
            <a:r>
              <a:rPr lang="en-US" altLang="ko-KR" sz="3200" dirty="0"/>
              <a:t>Train Set </a:t>
            </a:r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DDF9375A-7C04-C5CA-A04E-8A089EE28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09170"/>
              </p:ext>
            </p:extLst>
          </p:nvPr>
        </p:nvGraphicFramePr>
        <p:xfrm>
          <a:off x="329559" y="1385046"/>
          <a:ext cx="11571088" cy="468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2772">
                  <a:extLst>
                    <a:ext uri="{9D8B030D-6E8A-4147-A177-3AD203B41FA5}">
                      <a16:colId xmlns:a16="http://schemas.microsoft.com/office/drawing/2014/main" val="14898609"/>
                    </a:ext>
                  </a:extLst>
                </a:gridCol>
                <a:gridCol w="1537928">
                  <a:extLst>
                    <a:ext uri="{9D8B030D-6E8A-4147-A177-3AD203B41FA5}">
                      <a16:colId xmlns:a16="http://schemas.microsoft.com/office/drawing/2014/main" val="3389493866"/>
                    </a:ext>
                  </a:extLst>
                </a:gridCol>
                <a:gridCol w="3476065">
                  <a:extLst>
                    <a:ext uri="{9D8B030D-6E8A-4147-A177-3AD203B41FA5}">
                      <a16:colId xmlns:a16="http://schemas.microsoft.com/office/drawing/2014/main" val="2451408324"/>
                    </a:ext>
                  </a:extLst>
                </a:gridCol>
                <a:gridCol w="3664323">
                  <a:extLst>
                    <a:ext uri="{9D8B030D-6E8A-4147-A177-3AD203B41FA5}">
                      <a16:colId xmlns:a16="http://schemas.microsoft.com/office/drawing/2014/main" val="4085129687"/>
                    </a:ext>
                  </a:extLst>
                </a:gridCol>
              </a:tblGrid>
              <a:tr h="46121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Generated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233440"/>
                  </a:ext>
                </a:extLst>
              </a:tr>
              <a:tr h="11369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1000moto</a:t>
                      </a:r>
                      <a:endParaRPr lang="en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CEPERB123</a:t>
                      </a:r>
                    </a:p>
                    <a:p>
                      <a:pPr algn="ctr"/>
                      <a:r>
                        <a:rPr lang="en-KR" sz="1400" dirty="0"/>
                        <a:t>ceperb</a:t>
                      </a:r>
                    </a:p>
                    <a:p>
                      <a:pPr algn="ctr"/>
                      <a:r>
                        <a:rPr lang="en-KR" sz="1400" dirty="0"/>
                        <a:t>ceperb</a:t>
                      </a:r>
                    </a:p>
                    <a:p>
                      <a:pPr algn="ctr"/>
                      <a:r>
                        <a:rPr lang="en-KR" sz="1400" dirty="0"/>
                        <a:t>ceperb123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ceperb123</a:t>
                      </a:r>
                    </a:p>
                    <a:p>
                      <a:pPr algn="ctr"/>
                      <a:r>
                        <a:rPr lang="en-KR" sz="1400" dirty="0"/>
                        <a:t>ceperb</a:t>
                      </a:r>
                    </a:p>
                    <a:p>
                      <a:pPr algn="ctr"/>
                      <a:r>
                        <a:rPr lang="en-KR" sz="1400" dirty="0"/>
                        <a:t>ceperb12</a:t>
                      </a:r>
                    </a:p>
                    <a:p>
                      <a:pPr algn="ctr"/>
                      <a:r>
                        <a:rPr lang="en-KR" sz="1400" dirty="0"/>
                        <a:t>ceperb123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72065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100200300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100200swqg</a:t>
                      </a:r>
                    </a:p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  <a:p>
                      <a:pPr algn="ctr"/>
                      <a:r>
                        <a:rPr lang="en-KR" sz="1400" dirty="0"/>
                        <a:t>100200300s</a:t>
                      </a:r>
                    </a:p>
                    <a:p>
                      <a:pPr algn="ctr"/>
                      <a:r>
                        <a:rPr lang="en-KR" sz="1400" dirty="0"/>
                        <a:t>100200300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35402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100187</a:t>
                      </a:r>
                    </a:p>
                    <a:p>
                      <a:pPr algn="ctr"/>
                      <a:r>
                        <a:rPr lang="en-KR" sz="1400" dirty="0"/>
                        <a:t>salvo100187</a:t>
                      </a:r>
                    </a:p>
                    <a:p>
                      <a:pPr algn="ctr"/>
                      <a:r>
                        <a:rPr lang="en-KR" sz="1400" dirty="0"/>
                        <a:t>salvo100187</a:t>
                      </a:r>
                    </a:p>
                    <a:p>
                      <a:pPr algn="ctr"/>
                      <a:r>
                        <a:rPr lang="en-KR" sz="1400" dirty="0"/>
                        <a:t>salvo100187!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100187</a:t>
                      </a:r>
                    </a:p>
                    <a:p>
                      <a:pPr algn="ctr"/>
                      <a:r>
                        <a:rPr lang="en-KR" sz="1400" dirty="0"/>
                        <a:t>salvo100187</a:t>
                      </a:r>
                    </a:p>
                    <a:p>
                      <a:pPr algn="ctr"/>
                      <a:r>
                        <a:rPr lang="en-KR" sz="1400" dirty="0"/>
                        <a:t>salvo100187</a:t>
                      </a:r>
                    </a:p>
                    <a:p>
                      <a:pPr algn="ctr"/>
                      <a:r>
                        <a:rPr lang="en-KR" sz="1400" dirty="0"/>
                        <a:t>salvo100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916548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10005</a:t>
                      </a:r>
                    </a:p>
                    <a:p>
                      <a:pPr algn="ctr"/>
                      <a:r>
                        <a:rPr lang="en-KR" sz="1400" dirty="0"/>
                        <a:t>a19830414a</a:t>
                      </a:r>
                    </a:p>
                    <a:p>
                      <a:pPr algn="ctr"/>
                      <a:r>
                        <a:rPr lang="en-KR" sz="1400" dirty="0"/>
                        <a:t>10005</a:t>
                      </a:r>
                    </a:p>
                    <a:p>
                      <a:pPr algn="ctr"/>
                      <a:r>
                        <a:rPr lang="en-KR" sz="1400" dirty="0"/>
                        <a:t>19830414a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a19830414</a:t>
                      </a:r>
                    </a:p>
                    <a:p>
                      <a:pPr algn="ctr"/>
                      <a:r>
                        <a:rPr lang="en-KR" sz="1400" dirty="0"/>
                        <a:t>a19830414a</a:t>
                      </a:r>
                    </a:p>
                    <a:p>
                      <a:pPr algn="ctr"/>
                      <a:r>
                        <a:rPr lang="en-KR" sz="1400" dirty="0"/>
                        <a:t>10005</a:t>
                      </a:r>
                    </a:p>
                    <a:p>
                      <a:pPr algn="ctr"/>
                      <a:r>
                        <a:rPr lang="en-KR" sz="1400" dirty="0"/>
                        <a:t>19830414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35015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D8DF19A-7074-CA4C-FAE8-3F56195F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825" y="1853610"/>
            <a:ext cx="1551440" cy="1112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7741C-2D95-8104-B719-0FCD018E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825" y="2965624"/>
            <a:ext cx="1551440" cy="1061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04B7B-7FFF-869C-24BC-1C6E1B05A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2825" y="3994733"/>
            <a:ext cx="1551440" cy="1061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DAF91-916F-2A0B-F46B-D9DB9656D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825" y="5056694"/>
            <a:ext cx="1551440" cy="10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1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Generator</a:t>
            </a:r>
            <a:r>
              <a:rPr lang="ko-KR" altLang="en-US" sz="3200" dirty="0"/>
              <a:t> </a:t>
            </a:r>
            <a:r>
              <a:rPr lang="en-US" altLang="ko-KR" sz="3200" dirty="0"/>
              <a:t>Test Set </a:t>
            </a:r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EF9F84B5-3480-3602-30A2-19EC3B65C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49537"/>
              </p:ext>
            </p:extLst>
          </p:nvPr>
        </p:nvGraphicFramePr>
        <p:xfrm>
          <a:off x="329559" y="1385046"/>
          <a:ext cx="11571088" cy="468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2772">
                  <a:extLst>
                    <a:ext uri="{9D8B030D-6E8A-4147-A177-3AD203B41FA5}">
                      <a16:colId xmlns:a16="http://schemas.microsoft.com/office/drawing/2014/main" val="14898609"/>
                    </a:ext>
                  </a:extLst>
                </a:gridCol>
                <a:gridCol w="1537928">
                  <a:extLst>
                    <a:ext uri="{9D8B030D-6E8A-4147-A177-3AD203B41FA5}">
                      <a16:colId xmlns:a16="http://schemas.microsoft.com/office/drawing/2014/main" val="3389493866"/>
                    </a:ext>
                  </a:extLst>
                </a:gridCol>
                <a:gridCol w="3476065">
                  <a:extLst>
                    <a:ext uri="{9D8B030D-6E8A-4147-A177-3AD203B41FA5}">
                      <a16:colId xmlns:a16="http://schemas.microsoft.com/office/drawing/2014/main" val="2451408324"/>
                    </a:ext>
                  </a:extLst>
                </a:gridCol>
                <a:gridCol w="3664323">
                  <a:extLst>
                    <a:ext uri="{9D8B030D-6E8A-4147-A177-3AD203B41FA5}">
                      <a16:colId xmlns:a16="http://schemas.microsoft.com/office/drawing/2014/main" val="4085129687"/>
                    </a:ext>
                  </a:extLst>
                </a:gridCol>
              </a:tblGrid>
              <a:tr h="461212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Generated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233440"/>
                  </a:ext>
                </a:extLst>
              </a:tr>
              <a:tr h="1136926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100.limites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fa656560</a:t>
                      </a:r>
                    </a:p>
                    <a:p>
                      <a:pPr algn="ctr"/>
                      <a:r>
                        <a:rPr lang="en-US" sz="1400" dirty="0"/>
                        <a:t>FA656560</a:t>
                      </a:r>
                    </a:p>
                    <a:p>
                      <a:pPr algn="ctr"/>
                      <a:r>
                        <a:rPr lang="en-US" sz="1400" dirty="0"/>
                        <a:t>fa6565</a:t>
                      </a:r>
                    </a:p>
                    <a:p>
                      <a:pPr algn="ctr"/>
                      <a:r>
                        <a:rPr lang="en-US" sz="1400" dirty="0"/>
                        <a:t>fa6565601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fa656560</a:t>
                      </a:r>
                    </a:p>
                    <a:p>
                      <a:pPr algn="ctr"/>
                      <a:r>
                        <a:rPr lang="en-US" sz="1400" dirty="0"/>
                        <a:t>f</a:t>
                      </a:r>
                      <a:r>
                        <a:rPr lang="en-KR" sz="1400" dirty="0"/>
                        <a:t>a656666</a:t>
                      </a:r>
                    </a:p>
                    <a:p>
                      <a:pPr algn="ctr"/>
                      <a:r>
                        <a:rPr lang="en-KR" sz="1400" dirty="0"/>
                        <a:t>fa656560</a:t>
                      </a:r>
                    </a:p>
                    <a:p>
                      <a:pPr algn="ctr"/>
                      <a:r>
                        <a:rPr lang="en-KR" sz="1400" dirty="0"/>
                        <a:t>fa656566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72065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100100100100100100100100100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qwert123</a:t>
                      </a:r>
                    </a:p>
                    <a:p>
                      <a:pPr algn="ctr"/>
                      <a:r>
                        <a:rPr lang="en-US" sz="1400" dirty="0"/>
                        <a:t>qwe123</a:t>
                      </a:r>
                    </a:p>
                    <a:p>
                      <a:pPr algn="ctr"/>
                      <a:r>
                        <a:rPr lang="en-KR" sz="1400" dirty="0"/>
                        <a:t>qwerty</a:t>
                      </a:r>
                    </a:p>
                    <a:p>
                      <a:pPr algn="ctr"/>
                      <a:r>
                        <a:rPr lang="en-KR" sz="1400" dirty="0"/>
                        <a:t>qwe123!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qwe123</a:t>
                      </a:r>
                    </a:p>
                    <a:p>
                      <a:pPr algn="ctr"/>
                      <a:r>
                        <a:rPr lang="en-KR" sz="1400" dirty="0"/>
                        <a:t>qwer123</a:t>
                      </a:r>
                    </a:p>
                    <a:p>
                      <a:pPr algn="ctr"/>
                      <a:r>
                        <a:rPr lang="en-KR" sz="1400" dirty="0"/>
                        <a:t>qwert123</a:t>
                      </a:r>
                    </a:p>
                    <a:p>
                      <a:pPr algn="ctr"/>
                      <a:r>
                        <a:rPr lang="en-KR" sz="1400" dirty="0"/>
                        <a:t>qwer123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35402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100101102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12345</a:t>
                      </a:r>
                    </a:p>
                    <a:p>
                      <a:pPr algn="ctr"/>
                      <a:r>
                        <a:rPr lang="en-KR" sz="1400" dirty="0"/>
                        <a:t>1234554321</a:t>
                      </a:r>
                    </a:p>
                    <a:p>
                      <a:pPr algn="ctr"/>
                      <a:r>
                        <a:rPr lang="en-KR" sz="1400" dirty="0"/>
                        <a:t>123456</a:t>
                      </a:r>
                    </a:p>
                    <a:p>
                      <a:pPr algn="ctr"/>
                      <a:r>
                        <a:rPr lang="en-KR" sz="1400" dirty="0"/>
                        <a:t>123454321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123455</a:t>
                      </a:r>
                    </a:p>
                    <a:p>
                      <a:pPr algn="ctr"/>
                      <a:r>
                        <a:rPr lang="en-KR" sz="1400" dirty="0"/>
                        <a:t>123456</a:t>
                      </a:r>
                    </a:p>
                    <a:p>
                      <a:pPr algn="ctr"/>
                      <a:r>
                        <a:rPr lang="en-KR" sz="1400" dirty="0"/>
                        <a:t>1234554</a:t>
                      </a:r>
                    </a:p>
                    <a:p>
                      <a:pPr algn="ctr"/>
                      <a:r>
                        <a:rPr lang="en-KR" sz="1400" dirty="0"/>
                        <a:t>12345321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916548"/>
                  </a:ext>
                </a:extLst>
              </a:tr>
              <a:tr h="1029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10021978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cezelurreh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cezelurreh198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cezelurreh1982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400" dirty="0"/>
                        <a:t>cezelurreh1982!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dirty="0"/>
                        <a:t>cezelurreh</a:t>
                      </a:r>
                    </a:p>
                    <a:p>
                      <a:pPr algn="ctr"/>
                      <a:r>
                        <a:rPr lang="en-KR" sz="1400" dirty="0"/>
                        <a:t>cezelurreh</a:t>
                      </a:r>
                    </a:p>
                    <a:p>
                      <a:pPr algn="ctr"/>
                      <a:r>
                        <a:rPr lang="en-KR" sz="1400" dirty="0"/>
                        <a:t>cezelurreh198</a:t>
                      </a:r>
                    </a:p>
                    <a:p>
                      <a:pPr algn="ctr"/>
                      <a:r>
                        <a:rPr lang="en-KR" sz="1400" dirty="0"/>
                        <a:t>cezelurreh1982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35015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6EC2CBE-1C70-C9DF-9CEE-E4B8D2870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286" y="1843959"/>
            <a:ext cx="1557122" cy="1120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208AE-8CF9-8D83-23E7-35B73E98C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285" y="2964038"/>
            <a:ext cx="1557121" cy="1019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A04B45-FC88-CE9C-B126-AACF78C5F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285" y="5051420"/>
            <a:ext cx="1557121" cy="1019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257B1-E692-0C45-5459-815E875B5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285" y="3983959"/>
            <a:ext cx="1557121" cy="10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9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검증 방법 </a:t>
            </a:r>
            <a:r>
              <a:rPr lang="en-US" altLang="ko-KR" sz="3200" dirty="0"/>
              <a:t>(</a:t>
            </a:r>
            <a:r>
              <a:rPr lang="ko-KR" altLang="en-US" sz="3200" dirty="0"/>
              <a:t>평가 지표</a:t>
            </a:r>
            <a:r>
              <a:rPr lang="en-US" altLang="ko-KR" sz="3200" dirty="0"/>
              <a:t>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BE859A-9BF9-0481-E447-84F9FD19D0B5}"/>
              </a:ext>
            </a:extLst>
          </p:cNvPr>
          <p:cNvSpPr txBox="1"/>
          <p:nvPr/>
        </p:nvSpPr>
        <p:spPr>
          <a:xfrm>
            <a:off x="990344" y="1278982"/>
            <a:ext cx="9760580" cy="241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적용 방법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Top-10, Top-20, Top-30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</a:t>
            </a:r>
            <a:r>
              <a:rPr lang="ko-KR" altLang="en-US" dirty="0"/>
              <a:t>개의 이미지를 사용해 문자열 생성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원본 문자열과 동일한 개수의 평균</a:t>
            </a:r>
            <a:endParaRPr lang="en-US" altLang="ko-KR" dirty="0">
              <a:sym typeface="Wingdings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9703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검증 방법 </a:t>
            </a:r>
            <a:r>
              <a:rPr lang="en-US" altLang="ko-KR" sz="3200" dirty="0"/>
              <a:t>(</a:t>
            </a:r>
            <a:r>
              <a:rPr lang="ko-KR" altLang="en-US" sz="3200" dirty="0"/>
              <a:t>평가 지표</a:t>
            </a:r>
            <a:r>
              <a:rPr lang="en-US" altLang="ko-KR" sz="3200" dirty="0"/>
              <a:t>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BE859A-9BF9-0481-E447-84F9FD19D0B5}"/>
              </a:ext>
            </a:extLst>
          </p:cNvPr>
          <p:cNvSpPr txBox="1"/>
          <p:nvPr/>
        </p:nvSpPr>
        <p:spPr>
          <a:xfrm>
            <a:off x="990344" y="1481802"/>
            <a:ext cx="9760580" cy="5062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Top-k Accuracy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분류 모델에서 예측한 가장 가능성이 높은 </a:t>
            </a:r>
            <a:r>
              <a:rPr lang="en-US" altLang="ko-KR" dirty="0"/>
              <a:t>k</a:t>
            </a:r>
            <a:r>
              <a:rPr lang="ko-KR" altLang="en-US" dirty="0"/>
              <a:t>개의 클래스와 실제 클래스의 표준 정확도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ex) 10 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예측 모델의 </a:t>
            </a:r>
            <a:r>
              <a:rPr lang="en-US" altLang="ko-KR" dirty="0"/>
              <a:t>class</a:t>
            </a:r>
            <a:r>
              <a:rPr lang="ko-KR" altLang="en-US" dirty="0"/>
              <a:t> 별로 예측한 확률 값 </a:t>
            </a:r>
            <a:r>
              <a:rPr lang="en-US" altLang="ko-KR" dirty="0"/>
              <a:t>(</a:t>
            </a:r>
            <a:r>
              <a:rPr lang="ko-KR" altLang="en-US" dirty="0"/>
              <a:t>정답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자동차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Top-1 class: </a:t>
            </a:r>
            <a:r>
              <a:rPr lang="ko-KR" altLang="en-US" dirty="0"/>
              <a:t>비행기</a:t>
            </a:r>
            <a:r>
              <a:rPr lang="en-US" altLang="ko-KR" dirty="0"/>
              <a:t>, Top-5 class: </a:t>
            </a:r>
            <a:r>
              <a:rPr lang="ko-KR" altLang="en-US" dirty="0"/>
              <a:t>비행기</a:t>
            </a:r>
            <a:r>
              <a:rPr lang="en-US" altLang="ko-KR" dirty="0"/>
              <a:t>, </a:t>
            </a:r>
            <a:r>
              <a:rPr lang="ko-KR" altLang="en-US" dirty="0"/>
              <a:t>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말</a:t>
            </a:r>
            <a:r>
              <a:rPr lang="en-US" altLang="ko-KR" dirty="0"/>
              <a:t>, </a:t>
            </a:r>
            <a:r>
              <a:rPr lang="ko-KR" altLang="en-US" dirty="0"/>
              <a:t>개구리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Top-1 Accuracy: </a:t>
            </a:r>
            <a:r>
              <a:rPr lang="ko-KR" altLang="en-US" dirty="0"/>
              <a:t>불일치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Top-5 Accuracy: </a:t>
            </a:r>
            <a:r>
              <a:rPr lang="ko-KR" altLang="en-US" dirty="0"/>
              <a:t>일치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E6C6D0D3-2B00-A97D-3EF8-C71C7D661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07348"/>
              </p:ext>
            </p:extLst>
          </p:nvPr>
        </p:nvGraphicFramePr>
        <p:xfrm>
          <a:off x="1806634" y="3431339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3982357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552123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829459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593352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679304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455498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9657073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521579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774709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2519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비행기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자동차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고양이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사슴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개구리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트럭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0.5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0.1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0.03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0.02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0.05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0.1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0.2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0</a:t>
                      </a:r>
                      <a:endParaRPr lang="en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1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3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/>
              <a:t>실험 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8554535-90C9-E99C-F981-800D8F1E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512" y="1278982"/>
            <a:ext cx="6851904" cy="45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Ablation study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990344" y="1278982"/>
            <a:ext cx="4280903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EDF34605-29EB-9E1C-80C1-833C08278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018325"/>
              </p:ext>
            </p:extLst>
          </p:nvPr>
        </p:nvGraphicFramePr>
        <p:xfrm>
          <a:off x="1159152" y="1600200"/>
          <a:ext cx="92269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03">
                  <a:extLst>
                    <a:ext uri="{9D8B030D-6E8A-4147-A177-3AD203B41FA5}">
                      <a16:colId xmlns:a16="http://schemas.microsoft.com/office/drawing/2014/main" val="2589303797"/>
                    </a:ext>
                  </a:extLst>
                </a:gridCol>
                <a:gridCol w="1692785">
                  <a:extLst>
                    <a:ext uri="{9D8B030D-6E8A-4147-A177-3AD203B41FA5}">
                      <a16:colId xmlns:a16="http://schemas.microsoft.com/office/drawing/2014/main" val="3223683252"/>
                    </a:ext>
                  </a:extLst>
                </a:gridCol>
                <a:gridCol w="1692785">
                  <a:extLst>
                    <a:ext uri="{9D8B030D-6E8A-4147-A177-3AD203B41FA5}">
                      <a16:colId xmlns:a16="http://schemas.microsoft.com/office/drawing/2014/main" val="2800865063"/>
                    </a:ext>
                  </a:extLst>
                </a:gridCol>
                <a:gridCol w="1861128">
                  <a:extLst>
                    <a:ext uri="{9D8B030D-6E8A-4147-A177-3AD203B41FA5}">
                      <a16:colId xmlns:a16="http://schemas.microsoft.com/office/drawing/2014/main" val="2087127229"/>
                    </a:ext>
                  </a:extLst>
                </a:gridCol>
                <a:gridCol w="1842423">
                  <a:extLst>
                    <a:ext uri="{9D8B030D-6E8A-4147-A177-3AD203B41FA5}">
                      <a16:colId xmlns:a16="http://schemas.microsoft.com/office/drawing/2014/main" val="219032057"/>
                    </a:ext>
                  </a:extLst>
                </a:gridCol>
              </a:tblGrid>
              <a:tr h="296986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Noise 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Top-20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65484"/>
                  </a:ext>
                </a:extLst>
              </a:tr>
              <a:tr h="29698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44.00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44.12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44.21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44..34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2207"/>
                  </a:ext>
                </a:extLst>
              </a:tr>
              <a:tr h="296986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42.00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42.26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88848"/>
                  </a:ext>
                </a:extLst>
              </a:tr>
              <a:tr h="296986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1000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41.00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41.09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440939"/>
                  </a:ext>
                </a:extLst>
              </a:tr>
              <a:tr h="296986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1500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42.00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42.11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49882"/>
                  </a:ext>
                </a:extLst>
              </a:tr>
            </a:tbl>
          </a:graphicData>
        </a:graphic>
      </p:graphicFrame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C46F2400-BA5D-F8AD-F817-01241AD643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578296"/>
              </p:ext>
            </p:extLst>
          </p:nvPr>
        </p:nvGraphicFramePr>
        <p:xfrm>
          <a:off x="1159152" y="3750218"/>
          <a:ext cx="92269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03">
                  <a:extLst>
                    <a:ext uri="{9D8B030D-6E8A-4147-A177-3AD203B41FA5}">
                      <a16:colId xmlns:a16="http://schemas.microsoft.com/office/drawing/2014/main" val="2589303797"/>
                    </a:ext>
                  </a:extLst>
                </a:gridCol>
                <a:gridCol w="1692785">
                  <a:extLst>
                    <a:ext uri="{9D8B030D-6E8A-4147-A177-3AD203B41FA5}">
                      <a16:colId xmlns:a16="http://schemas.microsoft.com/office/drawing/2014/main" val="1191190524"/>
                    </a:ext>
                  </a:extLst>
                </a:gridCol>
                <a:gridCol w="1692785">
                  <a:extLst>
                    <a:ext uri="{9D8B030D-6E8A-4147-A177-3AD203B41FA5}">
                      <a16:colId xmlns:a16="http://schemas.microsoft.com/office/drawing/2014/main" val="2800865063"/>
                    </a:ext>
                  </a:extLst>
                </a:gridCol>
                <a:gridCol w="1861128">
                  <a:extLst>
                    <a:ext uri="{9D8B030D-6E8A-4147-A177-3AD203B41FA5}">
                      <a16:colId xmlns:a16="http://schemas.microsoft.com/office/drawing/2014/main" val="2087127229"/>
                    </a:ext>
                  </a:extLst>
                </a:gridCol>
                <a:gridCol w="1842423">
                  <a:extLst>
                    <a:ext uri="{9D8B030D-6E8A-4147-A177-3AD203B41FA5}">
                      <a16:colId xmlns:a16="http://schemas.microsoft.com/office/drawing/2014/main" val="219032057"/>
                    </a:ext>
                  </a:extLst>
                </a:gridCol>
              </a:tblGrid>
              <a:tr h="314038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Dimension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Top-20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Top-30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65484"/>
                  </a:ext>
                </a:extLst>
              </a:tr>
              <a:tr h="314038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256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42.59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42207"/>
                  </a:ext>
                </a:extLst>
              </a:tr>
              <a:tr h="314038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512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43.37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43.52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88848"/>
                  </a:ext>
                </a:extLst>
              </a:tr>
              <a:tr h="31403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1024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47.00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48.21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48.32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48.44</a:t>
                      </a:r>
                      <a:endParaRPr lang="en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440939"/>
                  </a:ext>
                </a:extLst>
              </a:tr>
              <a:tr h="314038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2048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498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85635C-457F-AE0C-563A-BEC22D3B836B}"/>
              </a:ext>
            </a:extLst>
          </p:cNvPr>
          <p:cNvSpPr txBox="1"/>
          <p:nvPr/>
        </p:nvSpPr>
        <p:spPr>
          <a:xfrm>
            <a:off x="8875059" y="5658458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Noise size: 100</a:t>
            </a:r>
          </a:p>
        </p:txBody>
      </p:sp>
    </p:spTree>
    <p:extLst>
      <p:ext uri="{BB962C8B-B14F-4D97-AF65-F5344CB8AC3E}">
        <p14:creationId xmlns:p14="http://schemas.microsoft.com/office/powerpoint/2010/main" val="9267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Qualitative Analysis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990344" y="1278982"/>
            <a:ext cx="4280903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39D6B3-FF41-9E59-7F4A-7AA7CAE8D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9182"/>
            <a:ext cx="10515600" cy="849059"/>
          </a:xfrm>
        </p:spPr>
        <p:txBody>
          <a:bodyPr>
            <a:normAutofit/>
          </a:bodyPr>
          <a:lstStyle/>
          <a:p>
            <a:r>
              <a:rPr lang="en-KR" sz="2000" dirty="0"/>
              <a:t>사용자가 사용한 비밀번호들의 패턴이 매우 유사한 형태를 할 경우</a:t>
            </a:r>
            <a:r>
              <a:rPr lang="en-US" sz="2000" dirty="0"/>
              <a:t> </a:t>
            </a:r>
            <a:r>
              <a:rPr lang="en-US" sz="2000" dirty="0" err="1"/>
              <a:t>모델의</a:t>
            </a:r>
            <a:r>
              <a:rPr lang="en-US" sz="2000" dirty="0"/>
              <a:t> </a:t>
            </a:r>
            <a:r>
              <a:rPr lang="en-US" sz="2000" dirty="0" err="1"/>
              <a:t>예측값이</a:t>
            </a:r>
            <a:r>
              <a:rPr lang="en-US" sz="2000" dirty="0"/>
              <a:t> </a:t>
            </a:r>
            <a:r>
              <a:rPr lang="en-US" sz="2000" dirty="0" err="1"/>
              <a:t>정답과</a:t>
            </a:r>
            <a:r>
              <a:rPr lang="en-US" sz="2000" dirty="0"/>
              <a:t> </a:t>
            </a:r>
            <a:r>
              <a:rPr lang="en-US" sz="2000" dirty="0" err="1"/>
              <a:t>일치한</a:t>
            </a:r>
            <a:r>
              <a:rPr lang="en-US" sz="2000" dirty="0"/>
              <a:t> </a:t>
            </a:r>
            <a:r>
              <a:rPr lang="en-US" sz="2000" dirty="0" err="1"/>
              <a:t>경우가</a:t>
            </a:r>
            <a:r>
              <a:rPr lang="en-US" sz="2000" dirty="0"/>
              <a:t> </a:t>
            </a:r>
            <a:r>
              <a:rPr lang="en-US" sz="2000" dirty="0" err="1"/>
              <a:t>많았음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다양한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형태의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비밀번호를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생성해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해킹으로부터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방어가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필요함</a:t>
            </a:r>
            <a:endParaRPr lang="en-US" sz="2000" dirty="0"/>
          </a:p>
        </p:txBody>
      </p:sp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FF288C28-0F22-67D7-7558-03A5B0466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91823"/>
              </p:ext>
            </p:extLst>
          </p:nvPr>
        </p:nvGraphicFramePr>
        <p:xfrm>
          <a:off x="329559" y="1385045"/>
          <a:ext cx="10135984" cy="4003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893">
                  <a:extLst>
                    <a:ext uri="{9D8B030D-6E8A-4147-A177-3AD203B41FA5}">
                      <a16:colId xmlns:a16="http://schemas.microsoft.com/office/drawing/2014/main" val="14898609"/>
                    </a:ext>
                  </a:extLst>
                </a:gridCol>
                <a:gridCol w="2819490">
                  <a:extLst>
                    <a:ext uri="{9D8B030D-6E8A-4147-A177-3AD203B41FA5}">
                      <a16:colId xmlns:a16="http://schemas.microsoft.com/office/drawing/2014/main" val="3389493866"/>
                    </a:ext>
                  </a:extLst>
                </a:gridCol>
                <a:gridCol w="2714041">
                  <a:extLst>
                    <a:ext uri="{9D8B030D-6E8A-4147-A177-3AD203B41FA5}">
                      <a16:colId xmlns:a16="http://schemas.microsoft.com/office/drawing/2014/main" val="2451408324"/>
                    </a:ext>
                  </a:extLst>
                </a:gridCol>
                <a:gridCol w="2808560">
                  <a:extLst>
                    <a:ext uri="{9D8B030D-6E8A-4147-A177-3AD203B41FA5}">
                      <a16:colId xmlns:a16="http://schemas.microsoft.com/office/drawing/2014/main" val="4085129687"/>
                    </a:ext>
                  </a:extLst>
                </a:gridCol>
              </a:tblGrid>
              <a:tr h="414009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233440"/>
                  </a:ext>
                </a:extLst>
              </a:tr>
              <a:tr h="1814309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11shewolf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11shewolfq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1flowehs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1flowehs11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1kcuhC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Chuck0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Chuck1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11shewolf1d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shewolf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225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11shewolf : 92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shewolf1 : 62</a:t>
                      </a:r>
                    </a:p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shewol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47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11shewolf1 : 43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11shewolf11shewolf : 26</a:t>
                      </a:r>
                      <a:endParaRPr lang="en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72065"/>
                  </a:ext>
                </a:extLst>
              </a:tr>
              <a:tr h="1775497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100500tixover9009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tix100500123 tix100500A tix100500Q tix100500R</a:t>
                      </a:r>
                    </a:p>
                    <a:p>
                      <a:pPr algn="ctr"/>
                      <a:r>
                        <a:rPr lang="en-US" sz="1400" b="0" i="0" dirty="0">
                          <a:effectLst/>
                          <a:latin typeface="Menlo" panose="020B0609030804020204" pitchFamily="49" charset="0"/>
                        </a:rPr>
                        <a:t>Stix100500 Wtix100500 Xtix100500</a:t>
                      </a:r>
                      <a:endParaRPr lang="en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tix100500 : 1485</a:t>
                      </a:r>
                    </a:p>
                    <a:p>
                      <a:pPr algn="ctr"/>
                      <a:r>
                        <a:rPr lang="en-KR" sz="1800" dirty="0"/>
                        <a:t>1 : 218</a:t>
                      </a:r>
                    </a:p>
                    <a:p>
                      <a:pPr algn="ctr"/>
                      <a:r>
                        <a:rPr lang="en-KR" sz="1800" dirty="0"/>
                        <a:t>2w : 2</a:t>
                      </a:r>
                    </a:p>
                    <a:p>
                      <a:pPr algn="ctr"/>
                      <a:r>
                        <a:rPr lang="en-KR" sz="1800" dirty="0"/>
                        <a:t>at :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354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07B078A-19B9-AC37-4CA8-EEC94D414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677" y="1796750"/>
            <a:ext cx="2763396" cy="179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3B9D8-50D5-C4C8-93E9-846B2B436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678" y="3613469"/>
            <a:ext cx="2763396" cy="17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80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351542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03 </a:t>
            </a:r>
            <a:r>
              <a:rPr lang="ko-KR" altLang="en-US" sz="3600" dirty="0"/>
              <a:t>키 타이핑 사용 현황 분석</a:t>
            </a:r>
            <a:endParaRPr lang="en-KR" sz="3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748223" y="4554538"/>
            <a:ext cx="6673448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98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-29363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Goal &amp; Plan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323850" y="620221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417513" y="755707"/>
            <a:ext cx="984910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설문조사 기반 </a:t>
            </a:r>
            <a:r>
              <a:rPr lang="ko-KR" altLang="en-US" u="sng" dirty="0"/>
              <a:t>사용자 특성에 </a:t>
            </a:r>
            <a:r>
              <a:rPr lang="ko-KR" altLang="en-US" u="sng"/>
              <a:t>기반한 문자열 </a:t>
            </a:r>
            <a:r>
              <a:rPr lang="ko-KR" altLang="en-US" u="sng" dirty="0"/>
              <a:t>사용 분석과 개인의 오타패턴의 정량화 분석</a:t>
            </a:r>
            <a:endParaRPr lang="en-US" altLang="ko-KR" u="sng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/>
              <a:t>사용자문자열 </a:t>
            </a:r>
            <a:r>
              <a:rPr lang="ko-KR" altLang="en-US" dirty="0"/>
              <a:t>분석 기반 </a:t>
            </a:r>
            <a:r>
              <a:rPr lang="ko-KR" altLang="en-US" u="sng" dirty="0"/>
              <a:t>타이핑 추천 시스템 개발</a:t>
            </a:r>
            <a:r>
              <a:rPr lang="ko-KR" altLang="en-US" dirty="0"/>
              <a:t> 및 개인 정보 보호 시스템 연구</a:t>
            </a:r>
            <a:endParaRPr lang="en-US" altLang="ko-KR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6366CB-6B43-D5CE-BFEA-8DE1451EC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86271"/>
              </p:ext>
            </p:extLst>
          </p:nvPr>
        </p:nvGraphicFramePr>
        <p:xfrm>
          <a:off x="935487" y="2462982"/>
          <a:ext cx="10082996" cy="25018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654985">
                  <a:extLst>
                    <a:ext uri="{9D8B030D-6E8A-4147-A177-3AD203B41FA5}">
                      <a16:colId xmlns:a16="http://schemas.microsoft.com/office/drawing/2014/main" val="1528783888"/>
                    </a:ext>
                  </a:extLst>
                </a:gridCol>
                <a:gridCol w="604405">
                  <a:extLst>
                    <a:ext uri="{9D8B030D-6E8A-4147-A177-3AD203B41FA5}">
                      <a16:colId xmlns:a16="http://schemas.microsoft.com/office/drawing/2014/main" val="589634530"/>
                    </a:ext>
                  </a:extLst>
                </a:gridCol>
                <a:gridCol w="604405">
                  <a:extLst>
                    <a:ext uri="{9D8B030D-6E8A-4147-A177-3AD203B41FA5}">
                      <a16:colId xmlns:a16="http://schemas.microsoft.com/office/drawing/2014/main" val="2028874221"/>
                    </a:ext>
                  </a:extLst>
                </a:gridCol>
                <a:gridCol w="604405">
                  <a:extLst>
                    <a:ext uri="{9D8B030D-6E8A-4147-A177-3AD203B41FA5}">
                      <a16:colId xmlns:a16="http://schemas.microsoft.com/office/drawing/2014/main" val="2350702899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472424653"/>
                    </a:ext>
                  </a:extLst>
                </a:gridCol>
                <a:gridCol w="628793">
                  <a:extLst>
                    <a:ext uri="{9D8B030D-6E8A-4147-A177-3AD203B41FA5}">
                      <a16:colId xmlns:a16="http://schemas.microsoft.com/office/drawing/2014/main" val="3410455346"/>
                    </a:ext>
                  </a:extLst>
                </a:gridCol>
                <a:gridCol w="604405">
                  <a:extLst>
                    <a:ext uri="{9D8B030D-6E8A-4147-A177-3AD203B41FA5}">
                      <a16:colId xmlns:a16="http://schemas.microsoft.com/office/drawing/2014/main" val="3728954742"/>
                    </a:ext>
                  </a:extLst>
                </a:gridCol>
                <a:gridCol w="604405">
                  <a:extLst>
                    <a:ext uri="{9D8B030D-6E8A-4147-A177-3AD203B41FA5}">
                      <a16:colId xmlns:a16="http://schemas.microsoft.com/office/drawing/2014/main" val="1216450575"/>
                    </a:ext>
                  </a:extLst>
                </a:gridCol>
                <a:gridCol w="563052">
                  <a:extLst>
                    <a:ext uri="{9D8B030D-6E8A-4147-A177-3AD203B41FA5}">
                      <a16:colId xmlns:a16="http://schemas.microsoft.com/office/drawing/2014/main" val="637123386"/>
                    </a:ext>
                  </a:extLst>
                </a:gridCol>
                <a:gridCol w="585348">
                  <a:extLst>
                    <a:ext uri="{9D8B030D-6E8A-4147-A177-3AD203B41FA5}">
                      <a16:colId xmlns:a16="http://schemas.microsoft.com/office/drawing/2014/main" val="546329730"/>
                    </a:ext>
                  </a:extLst>
                </a:gridCol>
              </a:tblGrid>
              <a:tr h="31736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sz="2000" dirty="0">
                          <a:effectLst/>
                        </a:rPr>
                        <a:t>과 제 내 용</a:t>
                      </a:r>
                      <a:endParaRPr lang="en-KR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9">
                  <a:txBody>
                    <a:bodyPr/>
                    <a:lstStyle/>
                    <a:p>
                      <a:pPr algn="ctr"/>
                      <a:endParaRPr lang="en-US" altLang="ko-KR" sz="500" dirty="0">
                        <a:effectLst/>
                      </a:endParaRPr>
                    </a:p>
                    <a:p>
                      <a:pPr algn="ctr"/>
                      <a:r>
                        <a:rPr lang="ko-KR" sz="1200" dirty="0">
                          <a:effectLst/>
                        </a:rPr>
                        <a:t>추 진 일 정 </a:t>
                      </a:r>
                      <a:r>
                        <a:rPr lang="en-KR" sz="1200" dirty="0">
                          <a:effectLst/>
                        </a:rPr>
                        <a:t>(</a:t>
                      </a:r>
                      <a:r>
                        <a:rPr lang="ko-KR" sz="1200">
                          <a:effectLst/>
                        </a:rPr>
                        <a:t>월별</a:t>
                      </a:r>
                      <a:r>
                        <a:rPr lang="en-KR" sz="1200" dirty="0">
                          <a:effectLst/>
                        </a:rPr>
                        <a:t>)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77522"/>
                  </a:ext>
                </a:extLst>
              </a:tr>
              <a:tr h="473117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3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4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5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6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7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8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9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10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>
                        <a:effectLst/>
                      </a:endParaRPr>
                    </a:p>
                    <a:p>
                      <a:pPr algn="ctr"/>
                      <a:r>
                        <a:rPr lang="en-KR" sz="1200">
                          <a:effectLst/>
                        </a:rPr>
                        <a:t>11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684718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사용자 특성 기반 타이핑 패턴 </a:t>
                      </a:r>
                      <a:r>
                        <a:rPr lang="ko-KR" altLang="en-US" sz="120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및 문자열 </a:t>
                      </a:r>
                      <a:r>
                        <a:rPr lang="ko-KR" altLang="en-US" sz="12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사용 현황 분석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06640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sz="1200" dirty="0">
                          <a:effectLst/>
                        </a:rPr>
                        <a:t>기존 </a:t>
                      </a:r>
                      <a:r>
                        <a:rPr lang="ko-KR" altLang="en-US" sz="1200" dirty="0">
                          <a:effectLst/>
                        </a:rPr>
                        <a:t>사용자 기반 오타 분석 </a:t>
                      </a:r>
                      <a:r>
                        <a:rPr lang="ko-KR" altLang="en-US" sz="1200">
                          <a:effectLst/>
                        </a:rPr>
                        <a:t>및 문자열 </a:t>
                      </a:r>
                      <a:r>
                        <a:rPr lang="ko-KR" altLang="en-US" sz="1200" dirty="0">
                          <a:effectLst/>
                        </a:rPr>
                        <a:t>관련 논문 리뷰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30573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</a:rPr>
                        <a:t>사용자 문자열 </a:t>
                      </a:r>
                      <a:r>
                        <a:rPr lang="ko-KR" altLang="en-US" sz="1200" dirty="0">
                          <a:effectLst/>
                        </a:rPr>
                        <a:t>현황 및 오타 패턴 분석 </a:t>
                      </a:r>
                      <a:r>
                        <a:rPr lang="ko-KR" sz="1200" dirty="0">
                          <a:effectLst/>
                        </a:rPr>
                        <a:t>데이터 수집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0761643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</a:rPr>
                        <a:t>사용자 문자열 </a:t>
                      </a:r>
                      <a:r>
                        <a:rPr lang="ko-KR" altLang="en-US" sz="1200" dirty="0">
                          <a:effectLst/>
                        </a:rPr>
                        <a:t>현황 및 오타 패턴 분석 </a:t>
                      </a:r>
                      <a:r>
                        <a:rPr lang="ko-KR" altLang="ko-KR" sz="1200" dirty="0">
                          <a:effectLst/>
                        </a:rPr>
                        <a:t>데이터</a:t>
                      </a:r>
                      <a:r>
                        <a:rPr lang="en-US" altLang="ko-KR" sz="12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설문 응답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86681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>
                          <a:effectLst/>
                        </a:rPr>
                        <a:t>사용자 문자열  </a:t>
                      </a:r>
                      <a:r>
                        <a:rPr lang="ko-KR" altLang="en-US" sz="1200" dirty="0">
                          <a:effectLst/>
                        </a:rPr>
                        <a:t>및 오타 패턴 설문조사 데이터 결과 정리</a:t>
                      </a:r>
                      <a:endParaRPr lang="en-KR" altLang="ko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7605110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effectLst/>
                        </a:rPr>
                        <a:t>사용자 패턴 기반 </a:t>
                      </a:r>
                      <a:r>
                        <a:rPr lang="ko-KR" sz="1200" dirty="0">
                          <a:effectLst/>
                        </a:rPr>
                        <a:t>개인 특정 방지를 위한 보안</a:t>
                      </a:r>
                      <a:r>
                        <a:rPr lang="ko-KR" altLang="en-US" sz="1200" dirty="0">
                          <a:effectLst/>
                        </a:rPr>
                        <a:t> 및 추천</a:t>
                      </a:r>
                      <a:r>
                        <a:rPr lang="ko-KR" sz="1200" dirty="0">
                          <a:effectLst/>
                        </a:rPr>
                        <a:t>시스템 연구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470623"/>
                  </a:ext>
                </a:extLst>
              </a:tr>
              <a:tr h="2365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sz="1200" dirty="0">
                          <a:effectLst/>
                        </a:rPr>
                        <a:t>매뉴얼 정리 및 </a:t>
                      </a:r>
                      <a:r>
                        <a:rPr lang="ko-KR" altLang="en-US" sz="1200" dirty="0">
                          <a:effectLst/>
                        </a:rPr>
                        <a:t>최종 </a:t>
                      </a:r>
                      <a:r>
                        <a:rPr lang="ko-KR" sz="1200" dirty="0">
                          <a:effectLst/>
                        </a:rPr>
                        <a:t>보고서 작성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9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95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351542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01 User Pattern Recognition</a:t>
            </a:r>
            <a:endParaRPr lang="en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748223" y="4554538"/>
            <a:ext cx="6673448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6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5CEBDFB-407C-E732-9024-4A0E273F9D67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F0226C62-BAF3-2337-BBE8-E0D1C00D458A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25D7CAD-75D5-32F6-8251-1DCCF4EF7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3E002A6-87FA-DA4F-6271-484A15E4E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8FBB21A0-3F22-854B-4E51-52CE5472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7" name="Title 13">
            <a:extLst>
              <a:ext uri="{FF2B5EF4-FFF2-40B4-BE49-F238E27FC236}">
                <a16:creationId xmlns:a16="http://schemas.microsoft.com/office/drawing/2014/main" id="{883B1E15-0C79-E6C7-2C45-F5449B8D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0" y="-18548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/>
              <a:t>문자열 </a:t>
            </a:r>
            <a:r>
              <a:rPr lang="ko-KR" altLang="en-US" sz="3200" dirty="0"/>
              <a:t>사용 현황 분석</a:t>
            </a:r>
            <a:r>
              <a:rPr lang="en-US" altLang="ko-KR" sz="3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 선행연구</a:t>
            </a:r>
            <a:endParaRPr lang="en-KR" sz="3200" dirty="0"/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49E0EEE1-0AAA-FCA2-76E0-C8C43B7798E6}"/>
              </a:ext>
            </a:extLst>
          </p:cNvPr>
          <p:cNvCxnSpPr/>
          <p:nvPr/>
        </p:nvCxnSpPr>
        <p:spPr>
          <a:xfrm>
            <a:off x="218754" y="728375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AD739F-E62E-9AA6-7248-B22DF36735A5}"/>
              </a:ext>
            </a:extLst>
          </p:cNvPr>
          <p:cNvSpPr txBox="1"/>
          <p:nvPr/>
        </p:nvSpPr>
        <p:spPr>
          <a:xfrm>
            <a:off x="779370" y="5872351"/>
            <a:ext cx="10936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Kim, Seung-Yeon, and Kwon, </a:t>
            </a:r>
            <a:r>
              <a:rPr lang="en-US" sz="800" dirty="0" err="1"/>
              <a:t>Taekyoung</a:t>
            </a:r>
            <a:r>
              <a:rPr lang="en-US" sz="800" dirty="0"/>
              <a:t>. “A Case Study of Password Usage for Domestic Users.” </a:t>
            </a:r>
            <a:r>
              <a:rPr lang="en-US" sz="800" i="1" dirty="0"/>
              <a:t>Journal of the Korea Institute of Information Security &amp; Cryptology</a:t>
            </a:r>
            <a:r>
              <a:rPr lang="en-US" sz="800" dirty="0"/>
              <a:t>, vol. 26, no. 4, </a:t>
            </a:r>
            <a:r>
              <a:rPr lang="ko-KR" altLang="en-US" sz="800" dirty="0"/>
              <a:t>한국정보보호학회</a:t>
            </a:r>
            <a:r>
              <a:rPr lang="en-US" altLang="ko-KR" sz="800" dirty="0"/>
              <a:t>, </a:t>
            </a:r>
            <a:r>
              <a:rPr lang="en-US" sz="800" dirty="0"/>
              <a:t>Aug. 2016, pp. 961–972, doi:10.13089/JKIISC.2016.26.4.961.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B4B71-3FC4-C277-14CA-25DF70DE3C47}"/>
              </a:ext>
            </a:extLst>
          </p:cNvPr>
          <p:cNvSpPr txBox="1"/>
          <p:nvPr/>
        </p:nvSpPr>
        <p:spPr>
          <a:xfrm>
            <a:off x="218754" y="937424"/>
            <a:ext cx="10363456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생성한 문자열이 본인에게 어떤 의미가 있는지 조사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문자열 생성 시 본인이 부여한 의미가 있는 문자</a:t>
            </a:r>
            <a:r>
              <a:rPr lang="en-US" altLang="ko-KR" dirty="0"/>
              <a:t>,</a:t>
            </a:r>
            <a:r>
              <a:rPr lang="ko-KR" altLang="en-US" dirty="0"/>
              <a:t> 없는 문자 별로 묶음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묶음이 가진 의미에 가장 가까운 의미 기호를 설문지에 제시된 키워드 기호표에서 찾아 표기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dirty="0"/>
              <a:t>      ex) </a:t>
            </a:r>
            <a:r>
              <a:rPr lang="en-US" altLang="ko-KR" dirty="0"/>
              <a:t>20</a:t>
            </a:r>
            <a:r>
              <a:rPr lang="ko-KR" altLang="en-US" dirty="0"/>
              <a:t>대 여자 대학생 이영희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20hee</a:t>
            </a:r>
            <a:r>
              <a:rPr lang="en-US" altLang="ko-KR" dirty="0">
                <a:solidFill>
                  <a:srgbClr val="0070C0"/>
                </a:solidFill>
              </a:rPr>
              <a:t>0615</a:t>
            </a:r>
            <a:r>
              <a:rPr lang="en-US" altLang="ko-KR" dirty="0">
                <a:solidFill>
                  <a:srgbClr val="FFC000"/>
                </a:solidFill>
              </a:rPr>
              <a:t>@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  <a:r>
              <a:rPr lang="en-US" altLang="ko-KR" dirty="0"/>
              <a:t>=</a:t>
            </a:r>
            <a:r>
              <a:rPr lang="ko-KR" altLang="en-US" dirty="0"/>
              <a:t> 이름</a:t>
            </a:r>
            <a:r>
              <a:rPr lang="en-US" altLang="ko-KR" dirty="0"/>
              <a:t>+</a:t>
            </a:r>
            <a:r>
              <a:rPr lang="ko-KR" altLang="en-US" dirty="0"/>
              <a:t>생일</a:t>
            </a:r>
            <a:r>
              <a:rPr lang="en-US" altLang="ko-KR" dirty="0"/>
              <a:t>+</a:t>
            </a:r>
            <a:r>
              <a:rPr lang="ko-KR" altLang="en-US" dirty="0"/>
              <a:t>특수문자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67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0816DC6D-C625-D590-AB5F-7428248773E6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45273A60-545A-C372-2CA7-B0AB7B10EC80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B079E3-0F59-8B24-C1AF-FC5A00E8A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E6F355C-C361-C4BF-7E95-EECC503E5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253485AB-6ABF-AD6E-69B4-BA81CEDF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7" name="Title 13">
            <a:extLst>
              <a:ext uri="{FF2B5EF4-FFF2-40B4-BE49-F238E27FC236}">
                <a16:creationId xmlns:a16="http://schemas.microsoft.com/office/drawing/2014/main" id="{98890E4B-1A5F-B8FF-5FB9-628AB237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85" y="-1559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데이터 수집 방안</a:t>
            </a:r>
            <a:endParaRPr lang="en-KR" sz="3200" dirty="0"/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242A2139-D09B-FB6D-10AE-A6C33C367552}"/>
              </a:ext>
            </a:extLst>
          </p:cNvPr>
          <p:cNvCxnSpPr/>
          <p:nvPr/>
        </p:nvCxnSpPr>
        <p:spPr>
          <a:xfrm>
            <a:off x="345529" y="757873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5EF24F-F66C-293D-2BD7-C1E786BBE553}"/>
              </a:ext>
            </a:extLst>
          </p:cNvPr>
          <p:cNvSpPr txBox="1"/>
          <p:nvPr/>
        </p:nvSpPr>
        <p:spPr>
          <a:xfrm>
            <a:off x="1512618" y="6017822"/>
            <a:ext cx="10936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Kim, Seung-Yeon, and Kwon, </a:t>
            </a:r>
            <a:r>
              <a:rPr lang="en-US" sz="800" dirty="0" err="1"/>
              <a:t>Taekyoung</a:t>
            </a:r>
            <a:r>
              <a:rPr lang="en-US" sz="800" dirty="0"/>
              <a:t>. “A Case Study of Password Usage for Domestic Users.” </a:t>
            </a:r>
            <a:r>
              <a:rPr lang="en-US" sz="800" i="1" dirty="0"/>
              <a:t>Journal of the Korea Institute of Information Security &amp; Cryptology</a:t>
            </a:r>
            <a:r>
              <a:rPr lang="en-US" sz="800" dirty="0"/>
              <a:t>, vol. 26, no. 4, </a:t>
            </a:r>
            <a:r>
              <a:rPr lang="ko-KR" altLang="en-US" sz="800" dirty="0"/>
              <a:t>한국정보보호학회</a:t>
            </a:r>
            <a:r>
              <a:rPr lang="en-US" altLang="ko-KR" sz="800" dirty="0"/>
              <a:t>, </a:t>
            </a:r>
            <a:r>
              <a:rPr lang="en-US" sz="800" dirty="0"/>
              <a:t>Aug. 2016, pp. 961–972, doi:10.13089/JKIISC.2016.26.4.961.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35E57-036F-1B57-2B34-FDB9CB102EC8}"/>
              </a:ext>
            </a:extLst>
          </p:cNvPr>
          <p:cNvSpPr txBox="1"/>
          <p:nvPr/>
        </p:nvSpPr>
        <p:spPr>
          <a:xfrm>
            <a:off x="193385" y="787219"/>
            <a:ext cx="9406258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논문 통계를 바탕으로 데이터 수집 방안 가이드 라인 제시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논문에서 주요하게 </a:t>
            </a:r>
            <a:r>
              <a:rPr lang="ko-KR" altLang="en-US"/>
              <a:t>사용된 문자열 </a:t>
            </a:r>
            <a:r>
              <a:rPr lang="ko-KR" altLang="en-US" dirty="0"/>
              <a:t>카테고리 기반으로 가상정보 생성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불특정 </a:t>
            </a:r>
            <a:r>
              <a:rPr lang="ko-KR" altLang="en-US" dirty="0" err="1"/>
              <a:t>다수에게</a:t>
            </a:r>
            <a:r>
              <a:rPr lang="ko-KR" altLang="en-US" dirty="0"/>
              <a:t> 데이터 설문 요청 및 수집</a:t>
            </a:r>
            <a:endParaRPr lang="en-US" dirty="0"/>
          </a:p>
        </p:txBody>
      </p:sp>
      <p:pic>
        <p:nvPicPr>
          <p:cNvPr id="11" name="그림 5">
            <a:extLst>
              <a:ext uri="{FF2B5EF4-FFF2-40B4-BE49-F238E27FC236}">
                <a16:creationId xmlns:a16="http://schemas.microsoft.com/office/drawing/2014/main" id="{BD5885A3-E570-1E91-6E24-BD6BF21C8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781" y="995713"/>
            <a:ext cx="3576274" cy="46409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F5CD57-A642-5DD0-D0CA-52F662D29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62" y="2693693"/>
            <a:ext cx="3152512" cy="2097196"/>
          </a:xfrm>
          <a:prstGeom prst="rect">
            <a:avLst/>
          </a:prstGeom>
        </p:spPr>
      </p:pic>
      <p:cxnSp>
        <p:nvCxnSpPr>
          <p:cNvPr id="15" name="Straight Arrow Connector 44">
            <a:extLst>
              <a:ext uri="{FF2B5EF4-FFF2-40B4-BE49-F238E27FC236}">
                <a16:creationId xmlns:a16="http://schemas.microsoft.com/office/drawing/2014/main" id="{DC4D95D5-02AD-1B05-6F4B-D9771B3C09A4}"/>
              </a:ext>
            </a:extLst>
          </p:cNvPr>
          <p:cNvCxnSpPr>
            <a:cxnSpLocks/>
          </p:cNvCxnSpPr>
          <p:nvPr/>
        </p:nvCxnSpPr>
        <p:spPr>
          <a:xfrm>
            <a:off x="3594605" y="3720767"/>
            <a:ext cx="432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4">
            <a:extLst>
              <a:ext uri="{FF2B5EF4-FFF2-40B4-BE49-F238E27FC236}">
                <a16:creationId xmlns:a16="http://schemas.microsoft.com/office/drawing/2014/main" id="{4B7FF268-C2C2-E512-1E8B-471D345DA5DE}"/>
              </a:ext>
            </a:extLst>
          </p:cNvPr>
          <p:cNvCxnSpPr>
            <a:cxnSpLocks/>
          </p:cNvCxnSpPr>
          <p:nvPr/>
        </p:nvCxnSpPr>
        <p:spPr>
          <a:xfrm flipH="1">
            <a:off x="7195838" y="3704803"/>
            <a:ext cx="4298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캡션 없는 이미지">
            <a:extLst>
              <a:ext uri="{FF2B5EF4-FFF2-40B4-BE49-F238E27FC236}">
                <a16:creationId xmlns:a16="http://schemas.microsoft.com/office/drawing/2014/main" id="{A3B4606F-CE0F-BC56-675E-D58E07F9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88" y="3240411"/>
            <a:ext cx="1812056" cy="24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사용자 - 무료 사회적인개 아이콘">
            <a:extLst>
              <a:ext uri="{FF2B5EF4-FFF2-40B4-BE49-F238E27FC236}">
                <a16:creationId xmlns:a16="http://schemas.microsoft.com/office/drawing/2014/main" id="{BC4B53E1-0571-5005-C196-EBEA484C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43" y="1960615"/>
            <a:ext cx="1148861" cy="11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5B2C28-BCA6-7337-95F6-E9218F1E738E}"/>
              </a:ext>
            </a:extLst>
          </p:cNvPr>
          <p:cNvSpPr txBox="1"/>
          <p:nvPr/>
        </p:nvSpPr>
        <p:spPr>
          <a:xfrm>
            <a:off x="4896514" y="5661151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가상정보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6" name="Title 13">
            <a:extLst>
              <a:ext uri="{FF2B5EF4-FFF2-40B4-BE49-F238E27FC236}">
                <a16:creationId xmlns:a16="http://schemas.microsoft.com/office/drawing/2014/main" id="{68FB8C19-AC2C-7C67-7754-737FD522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4" y="-2243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0" i="0" u="none" strike="noStrike" baseline="0" dirty="0">
                <a:latin typeface="*ｽﾅｸ・ﾁﾟｰ昉・Identity-H"/>
              </a:rPr>
              <a:t>Semantic chunk usage rate and preference symbols </a:t>
            </a:r>
            <a:endParaRPr lang="en-KR" sz="2800" dirty="0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EB510DAC-6EE6-74DD-6747-FDCD47EB41DB}"/>
              </a:ext>
            </a:extLst>
          </p:cNvPr>
          <p:cNvCxnSpPr>
            <a:cxnSpLocks/>
          </p:cNvCxnSpPr>
          <p:nvPr/>
        </p:nvCxnSpPr>
        <p:spPr>
          <a:xfrm flipV="1">
            <a:off x="316304" y="689542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F32662-7E2C-6785-DB6C-EF65E3E1B424}"/>
              </a:ext>
            </a:extLst>
          </p:cNvPr>
          <p:cNvSpPr txBox="1"/>
          <p:nvPr/>
        </p:nvSpPr>
        <p:spPr>
          <a:xfrm>
            <a:off x="182192" y="698328"/>
            <a:ext cx="9406258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논문 가이드 방식대로 추출한 실제  설문 </a:t>
            </a:r>
            <a:r>
              <a:rPr lang="ko-KR" altLang="en-US"/>
              <a:t>사용자의 문자열 내 </a:t>
            </a:r>
            <a:r>
              <a:rPr lang="ko-KR" altLang="en-US" dirty="0"/>
              <a:t>의미 선호도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분석한 </a:t>
            </a:r>
            <a:r>
              <a:rPr lang="ko-KR" altLang="en-US"/>
              <a:t>평균 문자열 </a:t>
            </a:r>
            <a:r>
              <a:rPr lang="ko-KR" altLang="en-US" dirty="0"/>
              <a:t>길이 </a:t>
            </a:r>
            <a:r>
              <a:rPr lang="en-US" altLang="ko-KR" dirty="0"/>
              <a:t>: 8.63</a:t>
            </a:r>
            <a:r>
              <a:rPr lang="ko-KR" altLang="en-US" dirty="0"/>
              <a:t>자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‘!’ , '@’ </a:t>
            </a:r>
            <a:r>
              <a:rPr lang="ko-KR" altLang="en-US" dirty="0"/>
              <a:t>등 사용자가 선호하는 특수문자의 존재를 확인할 수 있음</a:t>
            </a:r>
            <a:r>
              <a:rPr lang="en-US" altLang="ko-KR" dirty="0"/>
              <a:t>.</a:t>
            </a: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FBFC0FF9-59AB-EE74-924D-B5A367232220}"/>
              </a:ext>
            </a:extLst>
          </p:cNvPr>
          <p:cNvGraphicFramePr/>
          <p:nvPr/>
        </p:nvGraphicFramePr>
        <p:xfrm>
          <a:off x="66610" y="2619447"/>
          <a:ext cx="6423567" cy="321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3BCC8CF-EE4D-16DC-8805-5D79BBE9ADE8}"/>
              </a:ext>
            </a:extLst>
          </p:cNvPr>
          <p:cNvGraphicFramePr/>
          <p:nvPr/>
        </p:nvGraphicFramePr>
        <p:xfrm>
          <a:off x="6325296" y="2914584"/>
          <a:ext cx="5703842" cy="273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72123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0816DC6D-C625-D590-AB5F-7428248773E6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45273A60-545A-C372-2CA7-B0AB7B10EC80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B079E3-0F59-8B24-C1AF-FC5A00E8A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E6F355C-C361-C4BF-7E95-EECC503E5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253485AB-6ABF-AD6E-69B4-BA81CEDF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cxnSp>
        <p:nvCxnSpPr>
          <p:cNvPr id="7" name="Straight Arrow Connector 44">
            <a:extLst>
              <a:ext uri="{FF2B5EF4-FFF2-40B4-BE49-F238E27FC236}">
                <a16:creationId xmlns:a16="http://schemas.microsoft.com/office/drawing/2014/main" id="{0FEC84F1-7145-4AE6-E711-B5305C40A209}"/>
              </a:ext>
            </a:extLst>
          </p:cNvPr>
          <p:cNvCxnSpPr>
            <a:cxnSpLocks/>
          </p:cNvCxnSpPr>
          <p:nvPr/>
        </p:nvCxnSpPr>
        <p:spPr>
          <a:xfrm>
            <a:off x="1946658" y="3107503"/>
            <a:ext cx="896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캡션 없는 이미지">
            <a:extLst>
              <a:ext uri="{FF2B5EF4-FFF2-40B4-BE49-F238E27FC236}">
                <a16:creationId xmlns:a16="http://schemas.microsoft.com/office/drawing/2014/main" id="{B5E91AD8-6832-5CE4-4991-5AB54F75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4" y="3431932"/>
            <a:ext cx="1604274" cy="229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id="{BF914031-27C2-29A1-E4BA-9F1953C1D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093058"/>
              </p:ext>
            </p:extLst>
          </p:nvPr>
        </p:nvGraphicFramePr>
        <p:xfrm>
          <a:off x="2969919" y="2170333"/>
          <a:ext cx="4259621" cy="1931424"/>
        </p:xfrm>
        <a:graphic>
          <a:graphicData uri="http://schemas.openxmlformats.org/drawingml/2006/table">
            <a:tbl>
              <a:tblPr/>
              <a:tblGrid>
                <a:gridCol w="4259621">
                  <a:extLst>
                    <a:ext uri="{9D8B030D-6E8A-4147-A177-3AD203B41FA5}">
                      <a16:colId xmlns:a16="http://schemas.microsoft.com/office/drawing/2014/main" val="3073071527"/>
                    </a:ext>
                  </a:extLst>
                </a:gridCol>
              </a:tblGrid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s-ES" sz="1000" dirty="0">
                          <a:effectLst/>
                        </a:rPr>
                        <a:t>macarong0921! / maca0516! / macarong123! / hee0921!@ / hee0516!@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146340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cyh5485! 5485cyh! dudgml5485 cyh66! dudgml5887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383415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!cyh0516 @younghee5887 Hee0921! ~cyh54855 !@#cyh0921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910892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chl890921! Chlchl5485@ Dusl5485!! akzkfhd0310@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758441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dudgml5485! zerohee310! </a:t>
                      </a:r>
                      <a:r>
                        <a:rPr lang="en-US" sz="1000" dirty="0" err="1">
                          <a:effectLst/>
                        </a:rPr>
                        <a:t>bestzerohee</a:t>
                      </a:r>
                      <a:r>
                        <a:rPr lang="en-US" sz="1000" dirty="0">
                          <a:effectLst/>
                        </a:rPr>
                        <a:t>! cyh5485!@# 0hee5485!@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5706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fr-FR" sz="1000" dirty="0">
                          <a:effectLst/>
                        </a:rPr>
                        <a:t>yhyh5485@@ yhyh0516@@ choi0516!! choi5485!! yhyh0921@@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237520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Cyh5485!!, Cyh3265!!, Cyh5485@@,Cyh3265@@,Cyh5485##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483580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C3265YH548%, C3265YJ5485, dudgml0516, dudgml051^, Dudgml0516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406288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sv-SE" sz="1000" dirty="0">
                          <a:effectLst/>
                        </a:rPr>
                        <a:t>choiyh0921@ yhchoi@89 cyh666! yh_0921@ y__i@0921 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440305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s-ES" sz="1000" dirty="0">
                          <a:effectLst/>
                        </a:rPr>
                        <a:t>dudgml890921! dudgml890921@ dudgml890921!@ dudgml0921! a123456789!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412103"/>
                  </a:ext>
                </a:extLst>
              </a:tr>
              <a:tr h="1194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chldudgml12 chldudgml6! chldudgml0921 </a:t>
                      </a:r>
                      <a:r>
                        <a:rPr lang="en-US" sz="1000" dirty="0" err="1">
                          <a:effectLst/>
                        </a:rPr>
                        <a:t>chldudgml0921</a:t>
                      </a:r>
                      <a:r>
                        <a:rPr lang="en-US" sz="1000" dirty="0">
                          <a:effectLst/>
                        </a:rPr>
                        <a:t>! +chldudgml0921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830344"/>
                  </a:ext>
                </a:extLst>
              </a:tr>
              <a:tr h="88781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choi5887@@ dudgml5485!! cyh890921## cjdrPtks6! (</a:t>
                      </a:r>
                      <a:r>
                        <a:rPr lang="ko-KR" altLang="en-US" sz="1000" dirty="0" err="1">
                          <a:effectLst/>
                        </a:rPr>
                        <a:t>청계산</a:t>
                      </a:r>
                      <a:r>
                        <a:rPr lang="en-US" altLang="ko-KR" sz="1000" dirty="0">
                          <a:effectLst/>
                        </a:rPr>
                        <a:t>6!) </a:t>
                      </a:r>
                      <a:r>
                        <a:rPr lang="en-US" sz="1000" dirty="0">
                          <a:effectLst/>
                        </a:rPr>
                        <a:t>choiyh0921@</a:t>
                      </a:r>
                    </a:p>
                  </a:txBody>
                  <a:tcPr marL="6414" marR="6414" marT="4276" marB="42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11459"/>
                  </a:ext>
                </a:extLst>
              </a:tr>
            </a:tbl>
          </a:graphicData>
        </a:graphic>
      </p:graphicFrame>
      <p:sp>
        <p:nvSpPr>
          <p:cNvPr id="13" name="Title 13">
            <a:extLst>
              <a:ext uri="{FF2B5EF4-FFF2-40B4-BE49-F238E27FC236}">
                <a16:creationId xmlns:a16="http://schemas.microsoft.com/office/drawing/2014/main" id="{A46BB72A-DF48-6F34-0A34-6F07578E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52" y="-2243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*ｽﾅｸ・ﾁﾟｰ昉・Identity-H"/>
              </a:rPr>
              <a:t>Data</a:t>
            </a:r>
            <a:r>
              <a:rPr lang="ko-KR" altLang="en-US" sz="2800" dirty="0">
                <a:latin typeface="*ｽﾅｸ・ﾁﾟｰ昉・Identity-H"/>
              </a:rPr>
              <a:t> </a:t>
            </a:r>
            <a:r>
              <a:rPr lang="en-US" altLang="ko-KR" sz="2800" dirty="0">
                <a:latin typeface="*ｽﾅｸ・ﾁﾟｰ昉・Identity-H"/>
              </a:rPr>
              <a:t>mapping</a:t>
            </a:r>
            <a:r>
              <a:rPr lang="ko-KR" altLang="en-US" sz="2800" dirty="0">
                <a:latin typeface="*ｽﾅｸ・ﾁﾟｰ昉・Identity-H"/>
              </a:rPr>
              <a:t> </a:t>
            </a:r>
            <a:r>
              <a:rPr lang="en-US" altLang="ko-KR" sz="2800" b="0" i="0" u="none" strike="noStrike" baseline="0" dirty="0">
                <a:latin typeface="*ｽﾅｸ・ﾁﾟｰ昉・Identity-H"/>
              </a:rPr>
              <a:t>sequence</a:t>
            </a:r>
            <a:endParaRPr lang="x-none" sz="2800" dirty="0"/>
          </a:p>
        </p:txBody>
      </p: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8C82C377-AB96-D5C8-0F0D-22E55AB025EB}"/>
              </a:ext>
            </a:extLst>
          </p:cNvPr>
          <p:cNvCxnSpPr>
            <a:cxnSpLocks/>
          </p:cNvCxnSpPr>
          <p:nvPr/>
        </p:nvCxnSpPr>
        <p:spPr>
          <a:xfrm flipV="1">
            <a:off x="204531" y="698328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사용자 - 무료 사용자개 아이콘">
            <a:extLst>
              <a:ext uri="{FF2B5EF4-FFF2-40B4-BE49-F238E27FC236}">
                <a16:creationId xmlns:a16="http://schemas.microsoft.com/office/drawing/2014/main" id="{FBEB2ED8-7970-3CCB-4216-9476B9FCC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8" y="1737508"/>
            <a:ext cx="1692230" cy="16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760D6B-6593-B46E-330C-6F23AF0CE933}"/>
              </a:ext>
            </a:extLst>
          </p:cNvPr>
          <p:cNvSpPr txBox="1"/>
          <p:nvPr/>
        </p:nvSpPr>
        <p:spPr>
          <a:xfrm>
            <a:off x="556976" y="1232160"/>
            <a:ext cx="228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가상정보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F053E2-99F5-7DF0-B579-3F074E97BD17}"/>
              </a:ext>
            </a:extLst>
          </p:cNvPr>
          <p:cNvSpPr txBox="1"/>
          <p:nvPr/>
        </p:nvSpPr>
        <p:spPr>
          <a:xfrm>
            <a:off x="3886143" y="1289800"/>
            <a:ext cx="228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설문응답 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26F747-BEC1-D9F7-366C-BC503DB94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956" y="1873220"/>
            <a:ext cx="3684771" cy="2705100"/>
          </a:xfrm>
          <a:prstGeom prst="rect">
            <a:avLst/>
          </a:prstGeom>
        </p:spPr>
      </p:pic>
      <p:cxnSp>
        <p:nvCxnSpPr>
          <p:cNvPr id="23" name="Straight Arrow Connector 44">
            <a:extLst>
              <a:ext uri="{FF2B5EF4-FFF2-40B4-BE49-F238E27FC236}">
                <a16:creationId xmlns:a16="http://schemas.microsoft.com/office/drawing/2014/main" id="{7A79D254-F9B3-A40D-FF67-6692565B1A36}"/>
              </a:ext>
            </a:extLst>
          </p:cNvPr>
          <p:cNvCxnSpPr>
            <a:cxnSpLocks/>
          </p:cNvCxnSpPr>
          <p:nvPr/>
        </p:nvCxnSpPr>
        <p:spPr>
          <a:xfrm>
            <a:off x="7355992" y="3096207"/>
            <a:ext cx="896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096CE6-ECD0-9B3E-2AEB-031ED17D1DE8}"/>
              </a:ext>
            </a:extLst>
          </p:cNvPr>
          <p:cNvSpPr txBox="1"/>
          <p:nvPr/>
        </p:nvSpPr>
        <p:spPr>
          <a:xfrm>
            <a:off x="9450434" y="1343961"/>
            <a:ext cx="228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매핑 데이터</a:t>
            </a:r>
          </a:p>
        </p:txBody>
      </p:sp>
    </p:spTree>
    <p:extLst>
      <p:ext uri="{BB962C8B-B14F-4D97-AF65-F5344CB8AC3E}">
        <p14:creationId xmlns:p14="http://schemas.microsoft.com/office/powerpoint/2010/main" val="890354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>
            <a:extLst>
              <a:ext uri="{FF2B5EF4-FFF2-40B4-BE49-F238E27FC236}">
                <a16:creationId xmlns:a16="http://schemas.microsoft.com/office/drawing/2014/main" id="{68FB8C19-AC2C-7C67-7754-737FD522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4" y="-2243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b="0" i="0" u="none" strike="noStrike" baseline="0" dirty="0">
                <a:latin typeface="*ｽﾅｸ・ﾁﾟｰ昉・Identity-H"/>
              </a:rPr>
              <a:t>Semantic chunk usage rate</a:t>
            </a:r>
            <a:endParaRPr lang="x-none" sz="2800" dirty="0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EB510DAC-6EE6-74DD-6747-FDCD47EB41DB}"/>
              </a:ext>
            </a:extLst>
          </p:cNvPr>
          <p:cNvCxnSpPr>
            <a:cxnSpLocks/>
          </p:cNvCxnSpPr>
          <p:nvPr/>
        </p:nvCxnSpPr>
        <p:spPr>
          <a:xfrm flipV="1">
            <a:off x="316304" y="689542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F32662-7E2C-6785-DB6C-EF65E3E1B424}"/>
              </a:ext>
            </a:extLst>
          </p:cNvPr>
          <p:cNvSpPr txBox="1"/>
          <p:nvPr/>
        </p:nvSpPr>
        <p:spPr>
          <a:xfrm>
            <a:off x="182192" y="698328"/>
            <a:ext cx="9406258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가상사용자의 전체를 </a:t>
            </a:r>
            <a:r>
              <a:rPr lang="ko-KR" altLang="en-US" dirty="0" err="1"/>
              <a:t>봤을때</a:t>
            </a:r>
            <a:r>
              <a:rPr lang="ko-KR" altLang="en-US" dirty="0"/>
              <a:t> 이름</a:t>
            </a:r>
            <a:r>
              <a:rPr lang="en-US" altLang="ko-KR" dirty="0"/>
              <a:t>+</a:t>
            </a:r>
            <a:r>
              <a:rPr lang="ko-KR" altLang="en-US" dirty="0"/>
              <a:t>날짜</a:t>
            </a:r>
            <a:r>
              <a:rPr lang="en-US" altLang="ko-KR" dirty="0"/>
              <a:t>+! </a:t>
            </a:r>
            <a:r>
              <a:rPr lang="ko-KR" altLang="en-US" dirty="0"/>
              <a:t>조합의 </a:t>
            </a:r>
            <a:r>
              <a:rPr lang="en-US" altLang="ko-KR" dirty="0"/>
              <a:t>chunk</a:t>
            </a:r>
            <a:r>
              <a:rPr lang="ko-KR" altLang="en-US" dirty="0"/>
              <a:t> 빈도가 가장 높았음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이름이 포함되지 않은 </a:t>
            </a:r>
            <a:r>
              <a:rPr lang="en-US" altLang="ko-KR" dirty="0"/>
              <a:t>chunk</a:t>
            </a:r>
            <a:r>
              <a:rPr lang="ko-KR" altLang="en-US" dirty="0"/>
              <a:t>는 통계에서 제외 </a:t>
            </a:r>
            <a:r>
              <a:rPr lang="en-US" altLang="ko-KR" dirty="0"/>
              <a:t>(</a:t>
            </a:r>
            <a:r>
              <a:rPr lang="ko-KR" altLang="en-US" dirty="0"/>
              <a:t>빈도가 낮아 </a:t>
            </a:r>
            <a:r>
              <a:rPr lang="en-US" altLang="ko-KR" dirty="0"/>
              <a:t>frequency </a:t>
            </a:r>
            <a:r>
              <a:rPr lang="ko-KR" altLang="en-US" dirty="0"/>
              <a:t>영향 작음</a:t>
            </a:r>
            <a:r>
              <a:rPr lang="en-US" altLang="ko-KR" dirty="0"/>
              <a:t>)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0E600A3-310E-7822-D43C-4012741D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185436"/>
              </p:ext>
            </p:extLst>
          </p:nvPr>
        </p:nvGraphicFramePr>
        <p:xfrm>
          <a:off x="2981303" y="2102778"/>
          <a:ext cx="6228080" cy="3821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" name="Straight Connector 15">
            <a:extLst>
              <a:ext uri="{FF2B5EF4-FFF2-40B4-BE49-F238E27FC236}">
                <a16:creationId xmlns:a16="http://schemas.microsoft.com/office/drawing/2014/main" id="{C7D9B034-31E9-08D1-C868-CCB3F4A94DAA}"/>
              </a:ext>
            </a:extLst>
          </p:cNvPr>
          <p:cNvCxnSpPr>
            <a:cxnSpLocks/>
          </p:cNvCxnSpPr>
          <p:nvPr/>
        </p:nvCxnSpPr>
        <p:spPr>
          <a:xfrm flipV="1">
            <a:off x="342183" y="698328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>
            <a:extLst>
              <a:ext uri="{FF2B5EF4-FFF2-40B4-BE49-F238E27FC236}">
                <a16:creationId xmlns:a16="http://schemas.microsoft.com/office/drawing/2014/main" id="{23E67AEB-A256-BD45-5004-AC21FA670D14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5D71D9B8-7826-13BD-63F5-D5F048672EFD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AA77DB2-F1DD-5499-14F3-962C75879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7" name="그림 5">
                <a:extLst>
                  <a:ext uri="{FF2B5EF4-FFF2-40B4-BE49-F238E27FC236}">
                    <a16:creationId xmlns:a16="http://schemas.microsoft.com/office/drawing/2014/main" id="{CA32A9E6-0423-55BE-C0EB-7611DB9E3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5670AA7-0535-9D5B-C19D-F9AAA0120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86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E47CEDA2-D0F1-C539-810A-979A40DAB6DE}"/>
              </a:ext>
            </a:extLst>
          </p:cNvPr>
          <p:cNvSpPr txBox="1">
            <a:spLocks/>
          </p:cNvSpPr>
          <p:nvPr/>
        </p:nvSpPr>
        <p:spPr>
          <a:xfrm>
            <a:off x="-238616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*ｽﾅｸ・ﾁﾟｰ昉・Identity-H"/>
              </a:rPr>
              <a:t>사용자별 타이핑 패턴 분석 방법</a:t>
            </a:r>
            <a:endParaRPr lang="x-none" sz="2800" dirty="0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E802A96D-A871-A4AE-3DB2-9D0F99712C5E}"/>
              </a:ext>
            </a:extLst>
          </p:cNvPr>
          <p:cNvCxnSpPr>
            <a:cxnSpLocks/>
          </p:cNvCxnSpPr>
          <p:nvPr/>
        </p:nvCxnSpPr>
        <p:spPr>
          <a:xfrm flipV="1">
            <a:off x="199444" y="698328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5B47C6-443A-95E2-F2EB-FB50300BB8B6}"/>
              </a:ext>
            </a:extLst>
          </p:cNvPr>
          <p:cNvSpPr txBox="1"/>
          <p:nvPr/>
        </p:nvSpPr>
        <p:spPr>
          <a:xfrm>
            <a:off x="199444" y="721184"/>
            <a:ext cx="11386814" cy="308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 사용자의 설문응답 </a:t>
            </a:r>
            <a:r>
              <a:rPr lang="en-US" altLang="ko-KR" dirty="0"/>
              <a:t>data set </a:t>
            </a:r>
            <a:r>
              <a:rPr lang="ko-KR" altLang="en-US" dirty="0"/>
              <a:t>중</a:t>
            </a:r>
            <a:r>
              <a:rPr lang="ko-KR" altLang="en-US" sz="2800" dirty="0"/>
              <a:t> </a:t>
            </a:r>
            <a:r>
              <a:rPr lang="en-US" altLang="ko-KR" sz="2800" dirty="0"/>
              <a:t>¼ </a:t>
            </a:r>
            <a:r>
              <a:rPr lang="ko-KR" altLang="en-US" dirty="0"/>
              <a:t>정도의 무작위추출 시행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무작위 추출대상으로 알고리즘 구축을 위한 데이터셋 제작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User1 : 100</a:t>
            </a:r>
            <a:r>
              <a:rPr lang="ko-KR" altLang="en-US" dirty="0"/>
              <a:t>개</a:t>
            </a:r>
            <a:r>
              <a:rPr lang="en-US" altLang="ko-KR" dirty="0"/>
              <a:t>(20*5) , User2-5 : 25</a:t>
            </a:r>
            <a:r>
              <a:rPr lang="ko-KR" altLang="en-US" dirty="0"/>
              <a:t>개</a:t>
            </a:r>
            <a:r>
              <a:rPr lang="en-US" altLang="ko-KR" dirty="0"/>
              <a:t>(5*5</a:t>
            </a:r>
            <a:r>
              <a:rPr lang="en-US" altLang="ko-KR"/>
              <a:t>) </a:t>
            </a:r>
            <a:r>
              <a:rPr lang="ko-KR" altLang="en-US"/>
              <a:t>문자열을 </a:t>
            </a:r>
            <a:r>
              <a:rPr lang="ko-KR" altLang="en-US" dirty="0"/>
              <a:t>활용하여 알고리즘에 적용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특정 사용자에 대한 타이핑 패턴의 중요성 확인과 일반적 사용자들에 대한 타이핑 패턴의 중요성 비교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대조군으로 완전 랜덤 조합 시행으로 사용자별 타이핑 패턴 분석에 의의를 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D8587FB-05B0-250E-68E4-5A45923C6737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945B5192-9A47-16B1-CF6F-4EDC70C77931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80473B-9CC7-1E45-4EEE-5D7A9A0A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8401B3-4307-53A5-0D7E-B3F884257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F2555E3E-82F3-D52E-5AC5-3989BB1B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81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>
            <a:extLst>
              <a:ext uri="{FF2B5EF4-FFF2-40B4-BE49-F238E27FC236}">
                <a16:creationId xmlns:a16="http://schemas.microsoft.com/office/drawing/2014/main" id="{E47CEDA2-D0F1-C539-810A-979A40DAB6DE}"/>
              </a:ext>
            </a:extLst>
          </p:cNvPr>
          <p:cNvSpPr txBox="1">
            <a:spLocks/>
          </p:cNvSpPr>
          <p:nvPr/>
        </p:nvSpPr>
        <p:spPr>
          <a:xfrm>
            <a:off x="-2192732" y="-6043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*ｽﾅｸ・ﾁﾟｰ昉・Identity-H"/>
              </a:rPr>
              <a:t>사용자별 타이핑 패턴 분석 알고리즘</a:t>
            </a:r>
            <a:endParaRPr lang="x-none" sz="2800" dirty="0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E802A96D-A871-A4AE-3DB2-9D0F99712C5E}"/>
              </a:ext>
            </a:extLst>
          </p:cNvPr>
          <p:cNvCxnSpPr>
            <a:cxnSpLocks/>
          </p:cNvCxnSpPr>
          <p:nvPr/>
        </p:nvCxnSpPr>
        <p:spPr>
          <a:xfrm flipV="1">
            <a:off x="199444" y="698328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5B47C6-443A-95E2-F2EB-FB50300BB8B6}"/>
              </a:ext>
            </a:extLst>
          </p:cNvPr>
          <p:cNvSpPr txBox="1"/>
          <p:nvPr/>
        </p:nvSpPr>
        <p:spPr>
          <a:xfrm>
            <a:off x="270052" y="1325651"/>
            <a:ext cx="1138681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매핑 데이터를 </a:t>
            </a:r>
            <a:r>
              <a:rPr lang="ko-KR" altLang="en-US" dirty="0"/>
              <a:t>통해 각 </a:t>
            </a:r>
            <a:r>
              <a:rPr lang="ko-KR" altLang="en-US" err="1"/>
              <a:t>유저별</a:t>
            </a:r>
            <a:r>
              <a:rPr lang="ko-KR" altLang="en-US"/>
              <a:t> 문자열 </a:t>
            </a:r>
            <a:r>
              <a:rPr lang="ko-KR" altLang="en-US" dirty="0"/>
              <a:t>조합을 구함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추출한 매핑 데이터를 </a:t>
            </a:r>
            <a:r>
              <a:rPr lang="ko-KR" altLang="en-US" dirty="0"/>
              <a:t>리스트로 변환 후 </a:t>
            </a:r>
            <a:r>
              <a:rPr lang="en-US" altLang="ko-KR" dirty="0"/>
              <a:t>permute </a:t>
            </a:r>
            <a:r>
              <a:rPr lang="ko-KR" altLang="en-US" dirty="0"/>
              <a:t>순열 구현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 </a:t>
            </a:r>
            <a:r>
              <a:rPr lang="ko-KR" altLang="en-US" err="1"/>
              <a:t>유저별</a:t>
            </a:r>
            <a:r>
              <a:rPr lang="ko-KR" altLang="en-US"/>
              <a:t> 문자열 </a:t>
            </a:r>
            <a:r>
              <a:rPr lang="ko-KR" altLang="en-US" dirty="0"/>
              <a:t>조합 빈도를 계산하여 가중치 적용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가중치를 바탕으로 새로 </a:t>
            </a:r>
            <a:r>
              <a:rPr lang="ko-KR" altLang="en-US"/>
              <a:t>생성된 문자열과 기존 문자열 </a:t>
            </a:r>
            <a:r>
              <a:rPr lang="ko-KR" altLang="en-US" dirty="0"/>
              <a:t>매칭</a:t>
            </a:r>
            <a:endParaRPr lang="en-US" altLang="ko-KR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D8587FB-05B0-250E-68E4-5A45923C6737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3" name="그룹 6">
              <a:extLst>
                <a:ext uri="{FF2B5EF4-FFF2-40B4-BE49-F238E27FC236}">
                  <a16:creationId xmlns:a16="http://schemas.microsoft.com/office/drawing/2014/main" id="{945B5192-9A47-16B1-CF6F-4EDC70C77931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80473B-9CC7-1E45-4EEE-5D7A9A0AD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8401B3-4307-53A5-0D7E-B3F884257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F2555E3E-82F3-D52E-5AC5-3989BB1B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pic>
        <p:nvPicPr>
          <p:cNvPr id="7" name="Picture 2" descr="Python: Create all possible permutations from a given collection of  distinct numbers - w3resource">
            <a:extLst>
              <a:ext uri="{FF2B5EF4-FFF2-40B4-BE49-F238E27FC236}">
                <a16:creationId xmlns:a16="http://schemas.microsoft.com/office/drawing/2014/main" id="{B50D86B9-28AF-2921-A9B2-23869F572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8090884" y="403955"/>
            <a:ext cx="2280937" cy="15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FC7459-FD65-D8FD-E2D7-1601D830F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 bwMode="auto">
          <a:xfrm>
            <a:off x="8075264" y="2195044"/>
            <a:ext cx="2280937" cy="39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ow to Create a Random Password Generator in Python - Geekflare">
            <a:extLst>
              <a:ext uri="{FF2B5EF4-FFF2-40B4-BE49-F238E27FC236}">
                <a16:creationId xmlns:a16="http://schemas.microsoft.com/office/drawing/2014/main" id="{8D0D6775-6E51-EA81-1287-D05E9EB7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76" y="3914564"/>
            <a:ext cx="2875313" cy="16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9EA9C5-C6F8-A0F4-6B13-2DD044358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064" y="4027574"/>
            <a:ext cx="2768423" cy="20323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0788C-BABC-C68D-FA41-C71FF6F48131}"/>
              </a:ext>
            </a:extLst>
          </p:cNvPr>
          <p:cNvSpPr txBox="1"/>
          <p:nvPr/>
        </p:nvSpPr>
        <p:spPr>
          <a:xfrm>
            <a:off x="2392869" y="3658242"/>
            <a:ext cx="228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매핑 데이터</a:t>
            </a:r>
          </a:p>
        </p:txBody>
      </p:sp>
    </p:spTree>
    <p:extLst>
      <p:ext uri="{BB962C8B-B14F-4D97-AF65-F5344CB8AC3E}">
        <p14:creationId xmlns:p14="http://schemas.microsoft.com/office/powerpoint/2010/main" val="2698992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64A56D-F3D2-EFB4-BDD4-5157DDF34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894533"/>
              </p:ext>
            </p:extLst>
          </p:nvPr>
        </p:nvGraphicFramePr>
        <p:xfrm>
          <a:off x="2381222" y="2866504"/>
          <a:ext cx="96749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1442852720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3986718726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883690283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662754793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3604504339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2576639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회 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User1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6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가중치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190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OOM(</a:t>
                      </a:r>
                      <a:r>
                        <a:rPr lang="en-US" altLang="ko-KR" sz="1000" dirty="0" err="1"/>
                        <a:t>OutofMemory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3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가중치 미적용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141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6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랜덤 조합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23127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36104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20398"/>
                  </a:ext>
                </a:extLst>
              </a:tr>
            </a:tbl>
          </a:graphicData>
        </a:graphic>
      </p:graphicFrame>
      <p:grpSp>
        <p:nvGrpSpPr>
          <p:cNvPr id="3" name="Group 3">
            <a:extLst>
              <a:ext uri="{FF2B5EF4-FFF2-40B4-BE49-F238E27FC236}">
                <a16:creationId xmlns:a16="http://schemas.microsoft.com/office/drawing/2014/main" id="{0C30A9D8-46C7-A2B2-5128-DE23358A3C74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A7A30585-3BB7-5524-51CA-CB0AF9AEDA79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83E11E-7AE2-365F-6F5D-0F6742F3C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7" name="그림 5">
                <a:extLst>
                  <a:ext uri="{FF2B5EF4-FFF2-40B4-BE49-F238E27FC236}">
                    <a16:creationId xmlns:a16="http://schemas.microsoft.com/office/drawing/2014/main" id="{2191F3B9-EFD4-A4C4-3E2A-25D445B1C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1897F385-DBCB-4121-D915-2C3642FC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8" name="Title 13">
            <a:extLst>
              <a:ext uri="{FF2B5EF4-FFF2-40B4-BE49-F238E27FC236}">
                <a16:creationId xmlns:a16="http://schemas.microsoft.com/office/drawing/2014/main" id="{B4AD4DED-BE25-34EA-96FD-73A70B2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4" y="-22431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/>
              <a:t>사용자별 문자열 </a:t>
            </a:r>
            <a:r>
              <a:rPr lang="ko-KR" altLang="en-US" sz="2800" dirty="0"/>
              <a:t>패턴 예측 결과 </a:t>
            </a:r>
            <a:endParaRPr lang="x-none" sz="2800" dirty="0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EFC3B926-CE50-E703-F386-611C1E7876A2}"/>
              </a:ext>
            </a:extLst>
          </p:cNvPr>
          <p:cNvCxnSpPr>
            <a:cxnSpLocks/>
          </p:cNvCxnSpPr>
          <p:nvPr/>
        </p:nvCxnSpPr>
        <p:spPr>
          <a:xfrm flipV="1">
            <a:off x="316304" y="689542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912B92-603B-ACCD-F3A5-03D7ED2986EE}"/>
              </a:ext>
            </a:extLst>
          </p:cNvPr>
          <p:cNvSpPr txBox="1"/>
          <p:nvPr/>
        </p:nvSpPr>
        <p:spPr>
          <a:xfrm>
            <a:off x="342183" y="825661"/>
            <a:ext cx="6097464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유저별</a:t>
            </a:r>
            <a:r>
              <a:rPr lang="ko-KR" altLang="en-US" dirty="0"/>
              <a:t> 동일하게 </a:t>
            </a:r>
            <a:r>
              <a:rPr lang="en-US" altLang="ko-KR" dirty="0"/>
              <a:t>50</a:t>
            </a:r>
            <a:r>
              <a:rPr lang="ko-KR" altLang="en-US"/>
              <a:t>회 시도 후 평균 횟수 계산</a:t>
            </a:r>
            <a:endParaRPr lang="en-US" altLang="ko-KR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메모리초과시 </a:t>
            </a:r>
            <a:r>
              <a:rPr lang="en-US" altLang="ko-KR" dirty="0"/>
              <a:t>Out of Memory</a:t>
            </a:r>
            <a:r>
              <a:rPr lang="ko-KR" altLang="en-US" dirty="0"/>
              <a:t>으로 나타냄 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AB059A-BA51-5DB1-C3C4-D0E1B16FE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5" t="6601" r="15069"/>
          <a:stretch/>
        </p:blipFill>
        <p:spPr>
          <a:xfrm>
            <a:off x="66610" y="2151224"/>
            <a:ext cx="2224586" cy="3228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9742-A207-C26F-1C0B-FCB482C42034}"/>
              </a:ext>
            </a:extLst>
          </p:cNvPr>
          <p:cNvSpPr txBox="1"/>
          <p:nvPr/>
        </p:nvSpPr>
        <p:spPr>
          <a:xfrm>
            <a:off x="442873" y="5379292"/>
            <a:ext cx="21475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10</a:t>
            </a:r>
            <a:r>
              <a:rPr lang="ko-KR" altLang="en-US" sz="1300" dirty="0"/>
              <a:t>회 시도 출력 예시 </a:t>
            </a:r>
          </a:p>
        </p:txBody>
      </p:sp>
    </p:spTree>
    <p:extLst>
      <p:ext uri="{BB962C8B-B14F-4D97-AF65-F5344CB8AC3E}">
        <p14:creationId xmlns:p14="http://schemas.microsoft.com/office/powerpoint/2010/main" val="269936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64A56D-F3D2-EFB4-BDD4-5157DDF34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517106"/>
              </p:ext>
            </p:extLst>
          </p:nvPr>
        </p:nvGraphicFramePr>
        <p:xfrm>
          <a:off x="1156940" y="870505"/>
          <a:ext cx="96749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1442852720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3986718726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883690283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662754793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3604504339"/>
                    </a:ext>
                  </a:extLst>
                </a:gridCol>
                <a:gridCol w="1570258">
                  <a:extLst>
                    <a:ext uri="{9D8B030D-6E8A-4147-A177-3AD203B41FA5}">
                      <a16:colId xmlns:a16="http://schemas.microsoft.com/office/drawing/2014/main" val="2576639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회 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User1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User5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6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가중치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190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OOM(</a:t>
                      </a:r>
                      <a:r>
                        <a:rPr lang="en-US" altLang="ko-KR" sz="1000" dirty="0" err="1"/>
                        <a:t>OutofMemory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43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가중치 미적용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141</a:t>
                      </a:r>
                      <a:r>
                        <a:rPr lang="ko-KR" altLang="en-US" dirty="0"/>
                        <a:t>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랜덤 조합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23127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36104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OOM(</a:t>
                      </a: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OutofMemory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320398"/>
                  </a:ext>
                </a:extLst>
              </a:tr>
            </a:tbl>
          </a:graphicData>
        </a:graphic>
      </p:graphicFrame>
      <p:grpSp>
        <p:nvGrpSpPr>
          <p:cNvPr id="3" name="Group 3">
            <a:extLst>
              <a:ext uri="{FF2B5EF4-FFF2-40B4-BE49-F238E27FC236}">
                <a16:creationId xmlns:a16="http://schemas.microsoft.com/office/drawing/2014/main" id="{0C30A9D8-46C7-A2B2-5128-DE23358A3C74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A7A30585-3BB7-5524-51CA-CB0AF9AEDA79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83E11E-7AE2-365F-6F5D-0F6742F3C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7" name="그림 5">
                <a:extLst>
                  <a:ext uri="{FF2B5EF4-FFF2-40B4-BE49-F238E27FC236}">
                    <a16:creationId xmlns:a16="http://schemas.microsoft.com/office/drawing/2014/main" id="{2191F3B9-EFD4-A4C4-3E2A-25D445B1C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1897F385-DBCB-4121-D915-2C3642FC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8" name="Title 13">
            <a:extLst>
              <a:ext uri="{FF2B5EF4-FFF2-40B4-BE49-F238E27FC236}">
                <a16:creationId xmlns:a16="http://schemas.microsoft.com/office/drawing/2014/main" id="{B4AD4DED-BE25-34EA-96FD-73A70B26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4" y="-22431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/>
              <a:t>사용자별 문자열 </a:t>
            </a:r>
            <a:r>
              <a:rPr lang="ko-KR" altLang="en-US" sz="2800" dirty="0"/>
              <a:t>패턴 예측 결과 </a:t>
            </a:r>
            <a:endParaRPr lang="x-none" sz="2800" dirty="0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id="{EFC3B926-CE50-E703-F386-611C1E7876A2}"/>
              </a:ext>
            </a:extLst>
          </p:cNvPr>
          <p:cNvCxnSpPr>
            <a:cxnSpLocks/>
          </p:cNvCxnSpPr>
          <p:nvPr/>
        </p:nvCxnSpPr>
        <p:spPr>
          <a:xfrm flipV="1">
            <a:off x="316304" y="689542"/>
            <a:ext cx="5499264" cy="8786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A30C9E-CF55-3538-1DC3-B92D6CE3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0" y="2711964"/>
            <a:ext cx="3964031" cy="13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E8368D-D3BF-F37E-5082-61F85D53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43" y="4397743"/>
            <a:ext cx="3983583" cy="174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611826-D5FE-19CA-97D6-3DFB8E62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04" y="3063577"/>
            <a:ext cx="5810895" cy="27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207B-FCC5-72FC-40FF-FA30EF5DC831}"/>
              </a:ext>
            </a:extLst>
          </p:cNvPr>
          <p:cNvSpPr txBox="1"/>
          <p:nvPr/>
        </p:nvSpPr>
        <p:spPr>
          <a:xfrm>
            <a:off x="4065384" y="3716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User-3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18E91-36FC-CD0A-B51E-6193E85C66DA}"/>
              </a:ext>
            </a:extLst>
          </p:cNvPr>
          <p:cNvSpPr txBox="1"/>
          <p:nvPr/>
        </p:nvSpPr>
        <p:spPr>
          <a:xfrm>
            <a:off x="4065384" y="58308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User-4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46F80-D266-D840-F014-13EAD24781FB}"/>
              </a:ext>
            </a:extLst>
          </p:cNvPr>
          <p:cNvSpPr txBox="1"/>
          <p:nvPr/>
        </p:nvSpPr>
        <p:spPr>
          <a:xfrm>
            <a:off x="10454790" y="540705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User-5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63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C30A9D8-46C7-A2B2-5128-DE23358A3C74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4" name="그룹 6">
              <a:extLst>
                <a:ext uri="{FF2B5EF4-FFF2-40B4-BE49-F238E27FC236}">
                  <a16:creationId xmlns:a16="http://schemas.microsoft.com/office/drawing/2014/main" id="{A7A30585-3BB7-5524-51CA-CB0AF9AEDA79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83E11E-7AE2-365F-6F5D-0F6742F3C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7" name="그림 5">
                <a:extLst>
                  <a:ext uri="{FF2B5EF4-FFF2-40B4-BE49-F238E27FC236}">
                    <a16:creationId xmlns:a16="http://schemas.microsoft.com/office/drawing/2014/main" id="{2191F3B9-EFD4-A4C4-3E2A-25D445B1C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1897F385-DBCB-4121-D915-2C3642FC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20" name="Title 13">
            <a:extLst>
              <a:ext uri="{FF2B5EF4-FFF2-40B4-BE49-F238E27FC236}">
                <a16:creationId xmlns:a16="http://schemas.microsoft.com/office/drawing/2014/main" id="{B6D54949-3FB6-EAB7-7522-C8F4058F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8" y="-18879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향후 진행 계획</a:t>
            </a:r>
            <a:endParaRPr lang="en-KR" sz="2800" dirty="0"/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C0489136-A468-E5B5-A53B-F456D67E2618}"/>
              </a:ext>
            </a:extLst>
          </p:cNvPr>
          <p:cNvCxnSpPr/>
          <p:nvPr/>
        </p:nvCxnSpPr>
        <p:spPr>
          <a:xfrm>
            <a:off x="143608" y="812989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A84988-D6DC-D3E5-48A7-761B164F4B52}"/>
              </a:ext>
            </a:extLst>
          </p:cNvPr>
          <p:cNvSpPr txBox="1"/>
          <p:nvPr/>
        </p:nvSpPr>
        <p:spPr>
          <a:xfrm>
            <a:off x="143607" y="928543"/>
            <a:ext cx="11005039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문자열 </a:t>
            </a:r>
            <a:r>
              <a:rPr lang="ko-KR" altLang="en-US" dirty="0"/>
              <a:t>생성 모델 알고리즘 고도화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기존에 구축한 모델의 경우</a:t>
            </a:r>
            <a:r>
              <a:rPr lang="en-US" altLang="ko-KR" dirty="0"/>
              <a:t>,</a:t>
            </a:r>
            <a:r>
              <a:rPr lang="ko-KR" altLang="en-US" dirty="0"/>
              <a:t> 경우의 수가 많아질수록 메모리초과 발생하여 이를 보완 계획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추가적인 데이터셋 수집으로 보다 다양한 </a:t>
            </a:r>
            <a:r>
              <a:rPr lang="ko-KR" altLang="en-US"/>
              <a:t>유저들의 문자열 </a:t>
            </a:r>
            <a:r>
              <a:rPr lang="ko-KR" altLang="en-US" dirty="0"/>
              <a:t>패턴 예측 모델링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가중치를 바탕으로 특정 사용자와 일반적 사용자의 타이핑 패턴의 중요성 확인을 하여 다방면 활용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339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Goal &amp; Plan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560607"/>
            <a:ext cx="9406258" cy="185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/>
              <a:t>목표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u="sng" dirty="0"/>
              <a:t>시각화 데이터 및 사용자 특성을 활용한 개인화 및 분류 </a:t>
            </a:r>
            <a:r>
              <a:rPr lang="ko-KR" altLang="en-US" dirty="0"/>
              <a:t>알고리즘 테스트 수행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 시각화 타이핑 패턴 기반 </a:t>
            </a:r>
            <a:r>
              <a:rPr lang="ko-KR" altLang="en-US" u="sng" dirty="0"/>
              <a:t>타이핑 추천 시스템 개발</a:t>
            </a:r>
            <a:r>
              <a:rPr lang="ko-KR" altLang="en-US" dirty="0"/>
              <a:t> 및 개인 정보 보호 시스템 연구</a:t>
            </a:r>
            <a:endParaRPr lang="en-US" altLang="ko-KR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6366CB-6B43-D5CE-BFEA-8DE1451EC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98233"/>
              </p:ext>
            </p:extLst>
          </p:nvPr>
        </p:nvGraphicFramePr>
        <p:xfrm>
          <a:off x="1366057" y="3462157"/>
          <a:ext cx="8739408" cy="2387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034696">
                  <a:extLst>
                    <a:ext uri="{9D8B030D-6E8A-4147-A177-3AD203B41FA5}">
                      <a16:colId xmlns:a16="http://schemas.microsoft.com/office/drawing/2014/main" val="1528783888"/>
                    </a:ext>
                  </a:extLst>
                </a:gridCol>
                <a:gridCol w="523866">
                  <a:extLst>
                    <a:ext uri="{9D8B030D-6E8A-4147-A177-3AD203B41FA5}">
                      <a16:colId xmlns:a16="http://schemas.microsoft.com/office/drawing/2014/main" val="589634530"/>
                    </a:ext>
                  </a:extLst>
                </a:gridCol>
                <a:gridCol w="523866">
                  <a:extLst>
                    <a:ext uri="{9D8B030D-6E8A-4147-A177-3AD203B41FA5}">
                      <a16:colId xmlns:a16="http://schemas.microsoft.com/office/drawing/2014/main" val="2028874221"/>
                    </a:ext>
                  </a:extLst>
                </a:gridCol>
                <a:gridCol w="523866">
                  <a:extLst>
                    <a:ext uri="{9D8B030D-6E8A-4147-A177-3AD203B41FA5}">
                      <a16:colId xmlns:a16="http://schemas.microsoft.com/office/drawing/2014/main" val="2350702899"/>
                    </a:ext>
                  </a:extLst>
                </a:gridCol>
                <a:gridCol w="545005">
                  <a:extLst>
                    <a:ext uri="{9D8B030D-6E8A-4147-A177-3AD203B41FA5}">
                      <a16:colId xmlns:a16="http://schemas.microsoft.com/office/drawing/2014/main" val="472424653"/>
                    </a:ext>
                  </a:extLst>
                </a:gridCol>
                <a:gridCol w="545005">
                  <a:extLst>
                    <a:ext uri="{9D8B030D-6E8A-4147-A177-3AD203B41FA5}">
                      <a16:colId xmlns:a16="http://schemas.microsoft.com/office/drawing/2014/main" val="3410455346"/>
                    </a:ext>
                  </a:extLst>
                </a:gridCol>
                <a:gridCol w="523866">
                  <a:extLst>
                    <a:ext uri="{9D8B030D-6E8A-4147-A177-3AD203B41FA5}">
                      <a16:colId xmlns:a16="http://schemas.microsoft.com/office/drawing/2014/main" val="3728954742"/>
                    </a:ext>
                  </a:extLst>
                </a:gridCol>
                <a:gridCol w="523866">
                  <a:extLst>
                    <a:ext uri="{9D8B030D-6E8A-4147-A177-3AD203B41FA5}">
                      <a16:colId xmlns:a16="http://schemas.microsoft.com/office/drawing/2014/main" val="1216450575"/>
                    </a:ext>
                  </a:extLst>
                </a:gridCol>
                <a:gridCol w="488024">
                  <a:extLst>
                    <a:ext uri="{9D8B030D-6E8A-4147-A177-3AD203B41FA5}">
                      <a16:colId xmlns:a16="http://schemas.microsoft.com/office/drawing/2014/main" val="637123386"/>
                    </a:ext>
                  </a:extLst>
                </a:gridCol>
                <a:gridCol w="507348">
                  <a:extLst>
                    <a:ext uri="{9D8B030D-6E8A-4147-A177-3AD203B41FA5}">
                      <a16:colId xmlns:a16="http://schemas.microsoft.com/office/drawing/2014/main" val="546329730"/>
                    </a:ext>
                  </a:extLst>
                </a:gridCol>
              </a:tblGrid>
              <a:tr h="282388">
                <a:tc rowSpan="2">
                  <a:txBody>
                    <a:bodyPr/>
                    <a:lstStyle/>
                    <a:p>
                      <a:pPr algn="ctr"/>
                      <a:endParaRPr lang="en-US" altLang="ko-KR" sz="1800" dirty="0">
                        <a:effectLst/>
                      </a:endParaRPr>
                    </a:p>
                    <a:p>
                      <a:pPr algn="ctr"/>
                      <a:r>
                        <a:rPr lang="ko-KR" sz="1800" dirty="0">
                          <a:effectLst/>
                        </a:rPr>
                        <a:t>과 제 내 용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9">
                  <a:txBody>
                    <a:bodyPr/>
                    <a:lstStyle/>
                    <a:p>
                      <a:pPr algn="ctr"/>
                      <a:endParaRPr lang="en-US" altLang="ko-KR" sz="500" dirty="0">
                        <a:effectLst/>
                      </a:endParaRPr>
                    </a:p>
                    <a:p>
                      <a:pPr algn="ctr"/>
                      <a:r>
                        <a:rPr lang="ko-KR" sz="1200" dirty="0">
                          <a:effectLst/>
                        </a:rPr>
                        <a:t>추 진 일 정 </a:t>
                      </a:r>
                      <a:r>
                        <a:rPr lang="en-KR" sz="1200" dirty="0">
                          <a:effectLst/>
                        </a:rPr>
                        <a:t>(</a:t>
                      </a:r>
                      <a:r>
                        <a:rPr lang="ko-KR" sz="1200" dirty="0">
                          <a:effectLst/>
                        </a:rPr>
                        <a:t>월별</a:t>
                      </a:r>
                      <a:r>
                        <a:rPr lang="en-KR" sz="1200" dirty="0">
                          <a:effectLst/>
                        </a:rPr>
                        <a:t>)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77522"/>
                  </a:ext>
                </a:extLst>
              </a:tr>
              <a:tr h="420971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3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4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5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6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7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8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9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10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KR" sz="700" dirty="0">
                        <a:effectLst/>
                      </a:endParaRPr>
                    </a:p>
                    <a:p>
                      <a:pPr algn="ctr"/>
                      <a:r>
                        <a:rPr lang="en-KR" sz="1200" dirty="0">
                          <a:effectLst/>
                        </a:rPr>
                        <a:t>11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684718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자소 타이핑 시각화 방법 분석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06640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기존 자소 타이핑 분석 알고리즘 조사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30573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자소 타이핑 데이터 수집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0761643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자소 타이핑 시각화 알고리즘 개발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86681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자소 시각화 데이터 기반 분류 모델 학습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7605110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</a:rPr>
                        <a:t>개인 특정 방지를 위한 보안</a:t>
                      </a:r>
                      <a:r>
                        <a:rPr lang="ko-KR" altLang="en-US" sz="1200" dirty="0">
                          <a:effectLst/>
                        </a:rPr>
                        <a:t> 및 추천</a:t>
                      </a:r>
                      <a:r>
                        <a:rPr lang="ko-KR" sz="1200" dirty="0">
                          <a:effectLst/>
                        </a:rPr>
                        <a:t> 시스템 연구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470623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코드 정리 및 프로그램 환경 구축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973276"/>
                  </a:ext>
                </a:extLst>
              </a:tr>
              <a:tr h="210485"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</a:rPr>
                        <a:t>매뉴얼 정리 및 보고서 작성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>
                          <a:effectLst/>
                        </a:rPr>
                        <a:t> </a:t>
                      </a:r>
                      <a:endParaRPr lang="en-K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KR" sz="1200" dirty="0">
                          <a:effectLst/>
                        </a:rPr>
                        <a:t> </a:t>
                      </a:r>
                      <a:endParaRPr lang="en-K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9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125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00" y="351542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/>
              <a:t>04 </a:t>
            </a:r>
            <a:r>
              <a:rPr lang="ko-KR" altLang="en-US" sz="3600" dirty="0"/>
              <a:t>사용자 특성 기반 </a:t>
            </a:r>
            <a:r>
              <a:rPr lang="en-US" altLang="ko-KR" sz="3600" dirty="0"/>
              <a:t>Application </a:t>
            </a:r>
            <a:r>
              <a:rPr lang="ko-KR" altLang="en-US" sz="3600" dirty="0"/>
              <a:t>연구</a:t>
            </a:r>
            <a:endParaRPr lang="en-KR" sz="3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748223" y="4554538"/>
            <a:ext cx="6673448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73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연구 주요내용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433695"/>
            <a:ext cx="9406258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u="sng" dirty="0"/>
              <a:t>사용자 특성 </a:t>
            </a:r>
            <a:r>
              <a:rPr lang="en-US" altLang="ko-KR" u="sng" dirty="0"/>
              <a:t>(</a:t>
            </a:r>
            <a:r>
              <a:rPr lang="ko-KR" altLang="en-US" u="sng" dirty="0"/>
              <a:t>게시글 등</a:t>
            </a:r>
            <a:r>
              <a:rPr lang="en-US" altLang="ko-KR" u="sng" dirty="0"/>
              <a:t>)</a:t>
            </a:r>
            <a:r>
              <a:rPr lang="ko-KR" altLang="en-US" u="sng" dirty="0"/>
              <a:t>에 기반한 분류 알고리즘 적용 방법론 연구</a:t>
            </a:r>
            <a:endParaRPr lang="en-US" altLang="ko-KR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Personalized Image Captioning</a:t>
            </a:r>
            <a:r>
              <a:rPr lang="ko-KR" altLang="en-US" dirty="0"/>
              <a:t> 분야에서 같은 이미지지만 사용자 간의 특성을 적용하여 서로 다른 </a:t>
            </a:r>
            <a:r>
              <a:rPr lang="en-US" altLang="ko-KR" dirty="0"/>
              <a:t>image captioning</a:t>
            </a:r>
            <a:r>
              <a:rPr lang="ko-KR" altLang="en-US" dirty="0"/>
              <a:t>내용을 보여주는 연구가 수행되어 옴</a:t>
            </a:r>
            <a:endParaRPr lang="en-KR" dirty="0"/>
          </a:p>
        </p:txBody>
      </p:sp>
      <p:pic>
        <p:nvPicPr>
          <p:cNvPr id="10" name="그림 5">
            <a:extLst>
              <a:ext uri="{FF2B5EF4-FFF2-40B4-BE49-F238E27FC236}">
                <a16:creationId xmlns:a16="http://schemas.microsoft.com/office/drawing/2014/main" id="{9002992D-1690-197D-23A2-E0C2ACDD35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3774" y="3108192"/>
            <a:ext cx="4178628" cy="2798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92019-A879-DD4D-C432-0228F46B3E0B}"/>
              </a:ext>
            </a:extLst>
          </p:cNvPr>
          <p:cNvSpPr txBox="1"/>
          <p:nvPr/>
        </p:nvSpPr>
        <p:spPr>
          <a:xfrm>
            <a:off x="5940412" y="5861636"/>
            <a:ext cx="6223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Attend to you: Personalized Image Captioning with Context Sequence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CVPR 2017</a:t>
            </a:r>
          </a:p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Towards Personalized Image Captioning via Multimodal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IEEE Trans. Pattern Analysis and Machine Intelligence (TPAMI) 2018</a:t>
            </a:r>
            <a:endParaRPr lang="ko-KR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91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Sequence Memory Network (CSMN)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433695"/>
            <a:ext cx="3272737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Prior knowledge의 context </a:t>
            </a:r>
            <a:br>
              <a:rPr lang="en-US" dirty="0"/>
            </a:br>
            <a:r>
              <a:rPr lang="en-KR" dirty="0"/>
              <a:t>저장소로 memory 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Memory가 모든 단어를 </a:t>
            </a:r>
            <a:br>
              <a:rPr lang="en-US" dirty="0"/>
            </a:br>
            <a:r>
              <a:rPr lang="en-KR" dirty="0"/>
              <a:t>연속적으로 저장할 수 </a:t>
            </a:r>
            <a:br>
              <a:rPr lang="en-US" dirty="0"/>
            </a:br>
            <a:r>
              <a:rPr lang="en-KR" dirty="0"/>
              <a:t>있도록 설계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CNN이 인접한 memory slots을 표현할 수 있도록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2019-A879-DD4D-C432-0228F46B3E0B}"/>
              </a:ext>
            </a:extLst>
          </p:cNvPr>
          <p:cNvSpPr txBox="1"/>
          <p:nvPr/>
        </p:nvSpPr>
        <p:spPr>
          <a:xfrm>
            <a:off x="5940412" y="5861636"/>
            <a:ext cx="6223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Attend to you: Personalized Image Captioning with Context Sequence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CVPR 2017</a:t>
            </a:r>
          </a:p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Towards Personalized Image Captioning via Multimodal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IEEE Trans. Pattern Analysis and Machine Intelligence (TPAMI) 2018</a:t>
            </a:r>
            <a:endParaRPr lang="ko-KR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id="{B76CE9E5-A79C-866A-C440-99362F1A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977" y="1911299"/>
            <a:ext cx="7072161" cy="33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95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Construction of Context Memory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433695"/>
            <a:ext cx="7742891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KR" b="1" dirty="0"/>
              <a:t>Image Memory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ResNet-101 pretrained on ImageNet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res 5c layer, pool5 feature vectors의 feature maps을 사용하여 image memory 구성</a:t>
            </a:r>
          </a:p>
          <a:p>
            <a:pPr>
              <a:lnSpc>
                <a:spcPct val="200000"/>
              </a:lnSpc>
            </a:pPr>
            <a:r>
              <a:rPr lang="en-KR" b="1" dirty="0"/>
              <a:t>User Context Memory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TF-IDF score (특정 문서 내에서 단어의 중요도를 나타내는 수치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통하여 </a:t>
            </a: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writing style</a:t>
            </a:r>
            <a:r>
              <a:rPr lang="ko-KR" altLang="en-US" dirty="0"/>
              <a:t>의 </a:t>
            </a:r>
            <a:r>
              <a:rPr lang="en-US" altLang="ko-KR" dirty="0"/>
              <a:t>performance </a:t>
            </a:r>
            <a:r>
              <a:rPr lang="ko-KR" altLang="en-US" dirty="0"/>
              <a:t>측정 및 문장 </a:t>
            </a:r>
            <a:r>
              <a:rPr lang="en-US" altLang="ko-KR" dirty="0"/>
              <a:t>feature</a:t>
            </a:r>
            <a:r>
              <a:rPr lang="ko-KR" altLang="en-US" dirty="0"/>
              <a:t>화</a:t>
            </a:r>
            <a:endParaRPr lang="en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2019-A879-DD4D-C432-0228F46B3E0B}"/>
              </a:ext>
            </a:extLst>
          </p:cNvPr>
          <p:cNvSpPr txBox="1"/>
          <p:nvPr/>
        </p:nvSpPr>
        <p:spPr>
          <a:xfrm>
            <a:off x="5940412" y="5861636"/>
            <a:ext cx="6223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Attend to you: Personalized Image Captioning with Context Sequence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CVPR 2017</a:t>
            </a:r>
          </a:p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Towards Personalized Image Captioning via Multimodal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IEEE Trans. Pattern Analysis and Machine Intelligence (TPAMI) 2018</a:t>
            </a:r>
            <a:endParaRPr lang="ko-KR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5">
            <a:extLst>
              <a:ext uri="{FF2B5EF4-FFF2-40B4-BE49-F238E27FC236}">
                <a16:creationId xmlns:a16="http://schemas.microsoft.com/office/drawing/2014/main" id="{B2641954-5F0F-39E1-DFB4-2850C0D89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235" y="733350"/>
            <a:ext cx="2772709" cy="4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87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Construction of Context Memory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5" y="1433695"/>
            <a:ext cx="5105656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KR" b="1" dirty="0"/>
              <a:t>Memory CNNs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CNN을 메모리의 결과에 적용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Captioning 결과에 Boosting기법 적용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1D CNN을 사용하여 Markov 속성 획</a:t>
            </a:r>
            <a:r>
              <a:rPr lang="ko-KR" altLang="en-US"/>
              <a:t>득</a:t>
            </a:r>
            <a:r>
              <a:rPr lang="en-KR" dirty="0"/>
              <a:t> 및 gradient vanish 해결</a:t>
            </a:r>
          </a:p>
          <a:p>
            <a:pPr>
              <a:lnSpc>
                <a:spcPct val="200000"/>
              </a:lnSpc>
            </a:pPr>
            <a:r>
              <a:rPr lang="en-KR" b="1" dirty="0"/>
              <a:t>Word Output Memory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생성된 output 저장하는 메모리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새로운 output을 통해 query 업데이트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2019-A879-DD4D-C432-0228F46B3E0B}"/>
              </a:ext>
            </a:extLst>
          </p:cNvPr>
          <p:cNvSpPr txBox="1"/>
          <p:nvPr/>
        </p:nvSpPr>
        <p:spPr>
          <a:xfrm>
            <a:off x="5940412" y="5861636"/>
            <a:ext cx="6223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Attend to you: Personalized Image Captioning with Context Sequence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CVPR 2017</a:t>
            </a:r>
          </a:p>
          <a:p>
            <a:r>
              <a:rPr lang="en-US" altLang="ko-KR" sz="800" dirty="0">
                <a:latin typeface="Calibri" panose="020F0502020204030204" pitchFamily="34" charset="0"/>
                <a:cs typeface="Calibri" panose="020F0502020204030204" pitchFamily="34" charset="0"/>
              </a:rPr>
              <a:t>Towards Personalized Image Captioning via Multimodal Memory Networks, </a:t>
            </a:r>
            <a:r>
              <a:rPr lang="en-US" altLang="ko-KR" sz="800" b="1" dirty="0">
                <a:latin typeface="Calibri" panose="020F0502020204030204" pitchFamily="34" charset="0"/>
                <a:cs typeface="Calibri" panose="020F0502020204030204" pitchFamily="34" charset="0"/>
              </a:rPr>
              <a:t>IEEE Trans. Pattern Analysis and Machine Intelligence (TPAMI) 2018</a:t>
            </a:r>
            <a:endParaRPr lang="ko-KR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id="{28B69218-85B0-9E84-1A59-A792265B7E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1" r="-578"/>
          <a:stretch/>
        </p:blipFill>
        <p:spPr>
          <a:xfrm>
            <a:off x="5737654" y="1604719"/>
            <a:ext cx="6275986" cy="3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64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Our Topic: Personalization based on User’s Posts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433695"/>
            <a:ext cx="6843840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사용자의 게시글을 통해 feature 추출 후 다양한 분류 수행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Personalization (사용자 특정화</a:t>
            </a:r>
            <a:r>
              <a:rPr lang="en-US" altLang="ko-KR" dirty="0"/>
              <a:t>): User 1, User 2, 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Job Classification (직업 판단</a:t>
            </a:r>
            <a:r>
              <a:rPr lang="en-US" altLang="ko-KR" dirty="0"/>
              <a:t>): User 1’s job, User 2’s job, …</a:t>
            </a:r>
            <a:endParaRPr lang="en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KR" dirty="0"/>
              <a:t>Habit Prediction (게시글 패턴예측</a:t>
            </a:r>
            <a:r>
              <a:rPr lang="en-US" altLang="ko-KR" dirty="0"/>
              <a:t>): User 1’s habit, User 2’s habit, …</a:t>
            </a:r>
            <a:endParaRPr lang="en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505DB-3CA6-F47C-5E28-3DE60628CA06}"/>
              </a:ext>
            </a:extLst>
          </p:cNvPr>
          <p:cNvGrpSpPr/>
          <p:nvPr/>
        </p:nvGrpSpPr>
        <p:grpSpPr>
          <a:xfrm>
            <a:off x="5520654" y="2795217"/>
            <a:ext cx="6668882" cy="3376677"/>
            <a:chOff x="5448870" y="1287882"/>
            <a:chExt cx="6668882" cy="3857083"/>
          </a:xfrm>
        </p:grpSpPr>
        <p:pic>
          <p:nvPicPr>
            <p:cNvPr id="25" name="그림 6">
              <a:extLst>
                <a:ext uri="{FF2B5EF4-FFF2-40B4-BE49-F238E27FC236}">
                  <a16:creationId xmlns:a16="http://schemas.microsoft.com/office/drawing/2014/main" id="{6009FF2A-F8D6-892E-7462-719065A6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8870" y="2264965"/>
              <a:ext cx="6586262" cy="2880000"/>
            </a:xfrm>
            <a:prstGeom prst="rect">
              <a:avLst/>
            </a:prstGeom>
          </p:spPr>
        </p:pic>
        <p:cxnSp>
          <p:nvCxnSpPr>
            <p:cNvPr id="26" name="직선 화살표 연결선 8">
              <a:extLst>
                <a:ext uri="{FF2B5EF4-FFF2-40B4-BE49-F238E27FC236}">
                  <a16:creationId xmlns:a16="http://schemas.microsoft.com/office/drawing/2014/main" id="{933F6A40-FBF6-8FBD-DAC2-367C5DFB6F0B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9152554" y="1790448"/>
              <a:ext cx="0" cy="1180965"/>
            </a:xfrm>
            <a:prstGeom prst="straightConnector1">
              <a:avLst/>
            </a:prstGeom>
            <a:ln w="25400">
              <a:solidFill>
                <a:srgbClr val="3366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직사각형 9">
              <a:extLst>
                <a:ext uri="{FF2B5EF4-FFF2-40B4-BE49-F238E27FC236}">
                  <a16:creationId xmlns:a16="http://schemas.microsoft.com/office/drawing/2014/main" id="{DBF5572D-D00D-3241-2587-2541F0FFDA5B}"/>
                </a:ext>
              </a:extLst>
            </p:cNvPr>
            <p:cNvSpPr/>
            <p:nvPr/>
          </p:nvSpPr>
          <p:spPr>
            <a:xfrm>
              <a:off x="9062554" y="1574448"/>
              <a:ext cx="180000" cy="216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6426F-8649-B36F-B9D4-3CF897557E06}"/>
                    </a:ext>
                  </a:extLst>
                </p:cNvPr>
                <p:cNvSpPr txBox="1"/>
                <p:nvPr/>
              </p:nvSpPr>
              <p:spPr>
                <a:xfrm>
                  <a:off x="8692457" y="1566423"/>
                  <a:ext cx="289823" cy="232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3366FF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rgbClr val="3366FF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E6426F-8649-B36F-B9D4-3CF89755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457" y="1566423"/>
                  <a:ext cx="289823" cy="232051"/>
                </a:xfrm>
                <a:prstGeom prst="rect">
                  <a:avLst/>
                </a:prstGeom>
                <a:blipFill>
                  <a:blip r:embed="rId6"/>
                  <a:stretch>
                    <a:fillRect l="-17391" r="-8696" b="-35294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타원 11">
              <a:extLst>
                <a:ext uri="{FF2B5EF4-FFF2-40B4-BE49-F238E27FC236}">
                  <a16:creationId xmlns:a16="http://schemas.microsoft.com/office/drawing/2014/main" id="{9C260275-BCBD-4E59-9821-FACBB2E3854A}"/>
                </a:ext>
              </a:extLst>
            </p:cNvPr>
            <p:cNvSpPr/>
            <p:nvPr/>
          </p:nvSpPr>
          <p:spPr>
            <a:xfrm>
              <a:off x="9961713" y="1574448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12">
              <a:extLst>
                <a:ext uri="{FF2B5EF4-FFF2-40B4-BE49-F238E27FC236}">
                  <a16:creationId xmlns:a16="http://schemas.microsoft.com/office/drawing/2014/main" id="{4A7E8A36-ABCD-286C-AF4E-A7322695ACE8}"/>
                </a:ext>
              </a:extLst>
            </p:cNvPr>
            <p:cNvCxnSpPr>
              <a:cxnSpLocks/>
              <a:stCxn id="27" idx="3"/>
              <a:endCxn id="29" idx="2"/>
            </p:cNvCxnSpPr>
            <p:nvPr/>
          </p:nvCxnSpPr>
          <p:spPr>
            <a:xfrm>
              <a:off x="9242554" y="1682448"/>
              <a:ext cx="719159" cy="0"/>
            </a:xfrm>
            <a:prstGeom prst="straightConnector1">
              <a:avLst/>
            </a:prstGeom>
            <a:ln w="25400">
              <a:solidFill>
                <a:srgbClr val="3366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16">
              <a:extLst>
                <a:ext uri="{FF2B5EF4-FFF2-40B4-BE49-F238E27FC236}">
                  <a16:creationId xmlns:a16="http://schemas.microsoft.com/office/drawing/2014/main" id="{954632F3-0B71-3FB5-D567-3E1554D02386}"/>
                </a:ext>
              </a:extLst>
            </p:cNvPr>
            <p:cNvCxnSpPr>
              <a:cxnSpLocks/>
              <a:stCxn id="29" idx="6"/>
              <a:endCxn id="32" idx="1"/>
            </p:cNvCxnSpPr>
            <p:nvPr/>
          </p:nvCxnSpPr>
          <p:spPr>
            <a:xfrm>
              <a:off x="10177713" y="1682448"/>
              <a:ext cx="636541" cy="1"/>
            </a:xfrm>
            <a:prstGeom prst="straightConnector1">
              <a:avLst/>
            </a:prstGeom>
            <a:ln w="25400">
              <a:solidFill>
                <a:srgbClr val="3366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5B1B91-20B8-07A8-3E68-5EAB43783069}"/>
                    </a:ext>
                  </a:extLst>
                </p:cNvPr>
                <p:cNvSpPr txBox="1"/>
                <p:nvPr/>
              </p:nvSpPr>
              <p:spPr>
                <a:xfrm>
                  <a:off x="10814254" y="1451616"/>
                  <a:ext cx="13034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3366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Predicted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rgbClr val="3366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Personalization,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200" i="1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altLang="ko-KR" sz="1200" b="1" i="0" smtClean="0">
                              <a:solidFill>
                                <a:srgbClr val="3366FF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𝐮</m:t>
                          </m:r>
                        </m:e>
                      </m:acc>
                    </m:oMath>
                  </a14:m>
                  <a:endParaRPr lang="ko-KR" altLang="en-US" sz="1200" dirty="0">
                    <a:solidFill>
                      <a:srgbClr val="3366FF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5B1B91-20B8-07A8-3E68-5EAB43783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4254" y="1451616"/>
                  <a:ext cx="1303498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4242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AE07D-BEC3-3CC3-E8BD-7A287E338D4A}"/>
                </a:ext>
              </a:extLst>
            </p:cNvPr>
            <p:cNvSpPr txBox="1"/>
            <p:nvPr/>
          </p:nvSpPr>
          <p:spPr>
            <a:xfrm>
              <a:off x="9720803" y="1287882"/>
              <a:ext cx="697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336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endParaRPr lang="en-US" altLang="ko-KR" sz="120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76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활용 데이터셋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609190"/>
            <a:ext cx="9406258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연구는 사용자의 포스트 패턴을 파악하여 새롭게 포스트를 생성하는 것으로 사용자의 특성을 분류하려는 과제의 방향성과의 차이가 존재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따라서 사용자의 패턴이 분류가 가능하도록 본 과제의 방향에 맞추어 새로운 데이터를 확보하기위해 시도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최근 개인정보 보호의 중요성이 화두가 되며 </a:t>
            </a:r>
            <a:r>
              <a:rPr lang="ko-KR" altLang="en-US" dirty="0" err="1"/>
              <a:t>크롤링을</a:t>
            </a:r>
            <a:r>
              <a:rPr lang="ko-KR" altLang="en-US" dirty="0"/>
              <a:t> 방지하는 알고리즘이 </a:t>
            </a:r>
            <a:r>
              <a:rPr lang="en-US" altLang="ko-KR" dirty="0"/>
              <a:t>SNS</a:t>
            </a:r>
            <a:r>
              <a:rPr lang="ko-KR" altLang="en-US" dirty="0"/>
              <a:t>에 탑재가 되면서 데이터 확보가 </a:t>
            </a:r>
            <a:r>
              <a:rPr lang="ko-KR" altLang="en-US" dirty="0" err="1"/>
              <a:t>어려워짐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따라서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Attend to you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논문의 기존 데이터 셋을 재활용하여 실험을 재개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0131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Insta-pic dataset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303508"/>
            <a:ext cx="10268206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Attend to you </a:t>
            </a:r>
            <a:r>
              <a:rPr lang="ko-KR" altLang="en-US" dirty="0"/>
              <a:t>논문의 데이터 셋으로 다양한 사용자의 인스타그램 게시글의 정보가 담겨있음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 데이터에는 포스트의 게시글</a:t>
            </a:r>
            <a:r>
              <a:rPr lang="en-US" altLang="ko-KR" dirty="0"/>
              <a:t>, </a:t>
            </a:r>
            <a:r>
              <a:rPr lang="ko-KR" altLang="en-US" dirty="0"/>
              <a:t>해시태그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사용자 정보 등의 기본적인 데이터가 존재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예시</a:t>
            </a:r>
            <a:r>
              <a:rPr lang="en-US" altLang="ko-KR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FF334A-5E9D-BD5D-8B6B-97E9413E2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015" y="3083540"/>
            <a:ext cx="6428863" cy="25066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1398D9-B02A-C53D-6600-D66648F4F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109" y="3745613"/>
            <a:ext cx="1533739" cy="1724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A4B197-A5B8-A07E-0406-7C4266F06D62}"/>
              </a:ext>
            </a:extLst>
          </p:cNvPr>
          <p:cNvSpPr txBox="1"/>
          <p:nvPr/>
        </p:nvSpPr>
        <p:spPr>
          <a:xfrm>
            <a:off x="8375089" y="5443223"/>
            <a:ext cx="153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</a:p>
          <a:p>
            <a:pPr algn="ctr"/>
            <a:r>
              <a:rPr lang="en-US" altLang="ko-KR" dirty="0"/>
              <a:t>(original)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D493A-2778-3697-D677-0C73893F97AB}"/>
              </a:ext>
            </a:extLst>
          </p:cNvPr>
          <p:cNvSpPr txBox="1"/>
          <p:nvPr/>
        </p:nvSpPr>
        <p:spPr>
          <a:xfrm>
            <a:off x="4100767" y="5695741"/>
            <a:ext cx="106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2ACD9D-994E-0448-1514-FD04A0C7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5983" y="3637308"/>
            <a:ext cx="1495634" cy="1952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63FF89-7B61-F3FE-1A42-996F175ED323}"/>
              </a:ext>
            </a:extLst>
          </p:cNvPr>
          <p:cNvSpPr txBox="1"/>
          <p:nvPr/>
        </p:nvSpPr>
        <p:spPr>
          <a:xfrm>
            <a:off x="10438039" y="5487186"/>
            <a:ext cx="183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</a:p>
          <a:p>
            <a:pPr algn="ctr"/>
            <a:r>
              <a:rPr lang="en-US" altLang="ko-KR" dirty="0"/>
              <a:t>(convert to jpg)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170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Insta-pic dataset: </a:t>
            </a:r>
            <a:r>
              <a:rPr lang="ko-KR" altLang="en-US" sz="3200" dirty="0"/>
              <a:t>재가공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303508"/>
            <a:ext cx="102682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게시글 수에 따른 사용자의 분포를 확인하여 </a:t>
            </a:r>
            <a:r>
              <a:rPr lang="en-US" altLang="ko-KR" dirty="0"/>
              <a:t>500</a:t>
            </a:r>
            <a:r>
              <a:rPr lang="ko-KR" altLang="en-US" dirty="0"/>
              <a:t>개 이상의 게시글을 작성한 사용자를 선택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명의 </a:t>
            </a:r>
            <a:r>
              <a:rPr lang="en-US" altLang="ko-KR" dirty="0"/>
              <a:t>3</a:t>
            </a:r>
            <a:r>
              <a:rPr lang="ko-KR" altLang="en-US" dirty="0"/>
              <a:t>만개의 포스트를 선택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게시글 수 별 유저의 분포도</a:t>
            </a:r>
            <a:endParaRPr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39B1D6-EA6C-B6AC-8EBE-700B9706CE9A}"/>
              </a:ext>
            </a:extLst>
          </p:cNvPr>
          <p:cNvGrpSpPr/>
          <p:nvPr/>
        </p:nvGrpSpPr>
        <p:grpSpPr>
          <a:xfrm>
            <a:off x="933450" y="2980249"/>
            <a:ext cx="7669083" cy="3077651"/>
            <a:chOff x="5753219" y="1238606"/>
            <a:chExt cx="6072781" cy="243704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186FF77-924B-A369-2BD7-C7807CD1BE9B}"/>
                </a:ext>
              </a:extLst>
            </p:cNvPr>
            <p:cNvGrpSpPr/>
            <p:nvPr/>
          </p:nvGrpSpPr>
          <p:grpSpPr>
            <a:xfrm>
              <a:off x="5753219" y="1238606"/>
              <a:ext cx="6072781" cy="2437045"/>
              <a:chOff x="591649" y="2547693"/>
              <a:chExt cx="8818175" cy="353878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28A2624-C3C2-D929-C8C2-E19883D410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39" t="9478" r="8885" b="4362"/>
              <a:stretch/>
            </p:blipFill>
            <p:spPr>
              <a:xfrm>
                <a:off x="989711" y="2547693"/>
                <a:ext cx="8420113" cy="328269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C54A27-DDBA-8B02-CAEC-3519F0771127}"/>
                  </a:ext>
                </a:extLst>
              </p:cNvPr>
              <p:cNvSpPr txBox="1"/>
              <p:nvPr/>
            </p:nvSpPr>
            <p:spPr>
              <a:xfrm>
                <a:off x="4629134" y="5728949"/>
                <a:ext cx="1243585" cy="357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#post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C4EA1F-0B44-CAF3-8DD1-97CF016A0306}"/>
                  </a:ext>
                </a:extLst>
              </p:cNvPr>
              <p:cNvSpPr txBox="1"/>
              <p:nvPr/>
            </p:nvSpPr>
            <p:spPr>
              <a:xfrm>
                <a:off x="591649" y="3180295"/>
                <a:ext cx="724537" cy="35753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#User</a:t>
                </a:r>
                <a:endParaRPr lang="ko-KR" alt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4694819-6E8B-F15F-5340-EEFA274B6C3E}"/>
                </a:ext>
              </a:extLst>
            </p:cNvPr>
            <p:cNvSpPr/>
            <p:nvPr/>
          </p:nvSpPr>
          <p:spPr>
            <a:xfrm>
              <a:off x="11084767" y="2929447"/>
              <a:ext cx="504141" cy="5536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623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Insta-pic dataset: </a:t>
            </a:r>
            <a:r>
              <a:rPr lang="ko-KR" altLang="en-US" sz="3200" dirty="0"/>
              <a:t>재가공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303508"/>
            <a:ext cx="10268206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 판단의 확률을 높이기 위해 사용자 별로 주로 사용하는 해시태그를 </a:t>
            </a:r>
            <a:r>
              <a:rPr lang="en-US" altLang="ko-KR" dirty="0"/>
              <a:t>TF-IDF</a:t>
            </a:r>
            <a:r>
              <a:rPr lang="ko-KR" altLang="en-US" dirty="0"/>
              <a:t>를 통해 선택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T-SNE</a:t>
            </a:r>
            <a:r>
              <a:rPr lang="ko-KR" altLang="en-US" dirty="0"/>
              <a:t>를 통하여 비슷한 해시태그를 사용하는 사용자를 군집화 시킨 후 이를 제외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21</a:t>
            </a:r>
            <a:r>
              <a:rPr lang="ko-KR" altLang="en-US" dirty="0"/>
              <a:t>명의 </a:t>
            </a:r>
            <a:r>
              <a:rPr lang="en-US" altLang="ko-KR" dirty="0"/>
              <a:t>1.3</a:t>
            </a:r>
            <a:r>
              <a:rPr lang="ko-KR" altLang="en-US" dirty="0"/>
              <a:t>만개의 게시글을 확보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T-SNE </a:t>
            </a:r>
            <a:r>
              <a:rPr lang="ko-KR" altLang="en-US" dirty="0"/>
              <a:t>결과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r>
              <a:rPr lang="ko-KR" altLang="en-US" dirty="0"/>
              <a:t>  및 </a:t>
            </a:r>
            <a:r>
              <a:rPr lang="ko-KR" altLang="en-US" dirty="0" err="1"/>
              <a:t>뭉쳐있는</a:t>
            </a:r>
            <a:r>
              <a:rPr lang="ko-KR" altLang="en-US" dirty="0"/>
              <a:t> 사용자</a:t>
            </a:r>
            <a:r>
              <a:rPr lang="en-US" altLang="ko-KR" dirty="0"/>
              <a:t>(User 8 ,9)</a:t>
            </a:r>
            <a:r>
              <a:rPr lang="ko-KR" altLang="en-US" dirty="0"/>
              <a:t>의 실제 </a:t>
            </a:r>
            <a:r>
              <a:rPr lang="en-US" altLang="ko-KR" dirty="0"/>
              <a:t>TF-IDF score(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EAE2D3-72E4-BA75-8499-D67B224F5954}"/>
              </a:ext>
            </a:extLst>
          </p:cNvPr>
          <p:cNvGrpSpPr/>
          <p:nvPr/>
        </p:nvGrpSpPr>
        <p:grpSpPr>
          <a:xfrm>
            <a:off x="895094" y="3534247"/>
            <a:ext cx="2751009" cy="2623267"/>
            <a:chOff x="7223933" y="1170818"/>
            <a:chExt cx="3120605" cy="297570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3592D74-E286-0BB4-E48B-1B8AFC46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933" y="1170818"/>
              <a:ext cx="3120605" cy="297570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09F9C23-8614-5EAB-5D1F-E6CF6DDF4CEE}"/>
                </a:ext>
              </a:extLst>
            </p:cNvPr>
            <p:cNvSpPr/>
            <p:nvPr/>
          </p:nvSpPr>
          <p:spPr>
            <a:xfrm>
              <a:off x="8638055" y="2512064"/>
              <a:ext cx="269569" cy="2753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472D1A-9627-0357-C621-461FAD3DEAA5}"/>
                </a:ext>
              </a:extLst>
            </p:cNvPr>
            <p:cNvSpPr/>
            <p:nvPr/>
          </p:nvSpPr>
          <p:spPr>
            <a:xfrm>
              <a:off x="9986838" y="1293370"/>
              <a:ext cx="269569" cy="2753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589DFF8-8B29-B1DA-EDA7-9B026A4E1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71" y="3944929"/>
            <a:ext cx="7879130" cy="21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자소</a:t>
            </a:r>
            <a:r>
              <a:rPr lang="ko-KR" altLang="en-US" sz="3200" dirty="0"/>
              <a:t> 타이핑 시각화 </a:t>
            </a:r>
            <a:r>
              <a:rPr lang="en-US" altLang="ko-KR" sz="1200" dirty="0"/>
              <a:t>-</a:t>
            </a:r>
            <a:r>
              <a:rPr lang="ko-KR" altLang="en-US" sz="1200" dirty="0"/>
              <a:t> 선행연구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854118"/>
            <a:ext cx="9406258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사용자별 키 타이핑 시각화 방법론을 개발하기 위한 선행연구 탐색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히트맵</a:t>
            </a:r>
            <a:r>
              <a:rPr lang="en-US" altLang="ko-KR" dirty="0"/>
              <a:t>,</a:t>
            </a:r>
            <a:r>
              <a:rPr lang="ko-KR" altLang="en-US" dirty="0"/>
              <a:t> 타이핑 속도</a:t>
            </a:r>
            <a:r>
              <a:rPr lang="en-US" altLang="ko-KR" dirty="0"/>
              <a:t>,</a:t>
            </a:r>
            <a:r>
              <a:rPr lang="ko-KR" altLang="en-US" dirty="0"/>
              <a:t> 연결선 등을 이용한 시각화가 수행됨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23A2D-27B6-C0B6-86FD-5A171866DB12}"/>
              </a:ext>
            </a:extLst>
          </p:cNvPr>
          <p:cNvSpPr txBox="1"/>
          <p:nvPr/>
        </p:nvSpPr>
        <p:spPr>
          <a:xfrm>
            <a:off x="3360736" y="5706851"/>
            <a:ext cx="8831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Schweitzer, Dino, et al. "Visualizing keyboard pattern passwords." </a:t>
            </a:r>
            <a:r>
              <a:rPr lang="en-US" sz="1100" i="1" dirty="0"/>
              <a:t>Information Visualization</a:t>
            </a:r>
            <a:r>
              <a:rPr lang="en-US" sz="1100" dirty="0"/>
              <a:t> 10.2 (2011): 127-133.</a:t>
            </a:r>
          </a:p>
          <a:p>
            <a:r>
              <a:rPr lang="en-US" sz="1100" dirty="0" err="1"/>
              <a:t>Enyedi</a:t>
            </a:r>
            <a:r>
              <a:rPr lang="en-US" sz="1100" dirty="0"/>
              <a:t>, Kinga, and Roland </a:t>
            </a:r>
            <a:r>
              <a:rPr lang="en-US" sz="1100" dirty="0" err="1"/>
              <a:t>Kunkli</a:t>
            </a:r>
            <a:r>
              <a:rPr lang="en-US" sz="1100" dirty="0"/>
              <a:t>. "</a:t>
            </a:r>
            <a:r>
              <a:rPr lang="en-US" sz="1100" dirty="0" err="1"/>
              <a:t>TypeVis</a:t>
            </a:r>
            <a:r>
              <a:rPr lang="en-US" sz="1100" dirty="0"/>
              <a:t>: Visualization of Keystrokes and Typing Patterns based on Time Series Analysis." </a:t>
            </a:r>
            <a:r>
              <a:rPr lang="en-US" sz="1100" i="1" dirty="0"/>
              <a:t>VISIGRAPP (3: IVAPP)</a:t>
            </a:r>
            <a:r>
              <a:rPr lang="en-US" sz="1100" dirty="0"/>
              <a:t>. 2019.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69BBC-A0C6-69FC-74DA-47A936526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015" y="3269320"/>
            <a:ext cx="3243092" cy="233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F200C-9CDC-8172-D145-EDA0717A0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176" y="3231461"/>
            <a:ext cx="2404026" cy="22898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966C2B-F230-F547-0466-2B3059716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301" y="3231461"/>
            <a:ext cx="2301120" cy="22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1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Insta-pic dataset: </a:t>
            </a:r>
            <a:r>
              <a:rPr lang="en-US" altLang="ko-KR" sz="3200" dirty="0"/>
              <a:t>5-Fold CV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303508"/>
            <a:ext cx="10515600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1.3</a:t>
            </a:r>
            <a:r>
              <a:rPr lang="ko-KR" altLang="en-US" dirty="0"/>
              <a:t>만개의 데이터를 확보하였으나 기존 데이터의 </a:t>
            </a:r>
            <a:r>
              <a:rPr lang="en-US" altLang="ko-KR" dirty="0"/>
              <a:t>3%</a:t>
            </a:r>
            <a:r>
              <a:rPr lang="ko-KR" altLang="en-US" dirty="0"/>
              <a:t>정도만을 사용함</a:t>
            </a:r>
            <a:r>
              <a:rPr lang="en-US" altLang="ko-KR" dirty="0"/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데이터가 현저히 적기에 적합한 평가가 힘들며  과적합이 발생할 가능성이 매우 높음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따라서 </a:t>
            </a:r>
            <a:r>
              <a:rPr lang="en-US" altLang="ko-KR" dirty="0"/>
              <a:t>5-Fold</a:t>
            </a:r>
            <a:r>
              <a:rPr lang="ko-KR" altLang="en-US" dirty="0"/>
              <a:t> 교차 검증을 통해 부족한 데이터를 확보하고 </a:t>
            </a:r>
            <a:r>
              <a:rPr lang="ko-KR" altLang="en-US" dirty="0" err="1"/>
              <a:t>과적합</a:t>
            </a:r>
            <a:r>
              <a:rPr lang="ko-KR" altLang="en-US" dirty="0"/>
              <a:t> 가능성을 낮추어 평가 실시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명의 유저의 게시글을 랜덤하게 </a:t>
            </a:r>
            <a:r>
              <a:rPr lang="en-US" altLang="ko-KR" dirty="0"/>
              <a:t>5</a:t>
            </a:r>
            <a:r>
              <a:rPr lang="ko-KR" altLang="en-US" dirty="0"/>
              <a:t>등분하고 이 방법을 전체 유저를 대상으로 실시하고 이를 합침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또한 </a:t>
            </a:r>
            <a:r>
              <a:rPr lang="en-US" altLang="ko-KR" dirty="0"/>
              <a:t>5</a:t>
            </a:r>
            <a:r>
              <a:rPr lang="ko-KR" altLang="en-US" dirty="0"/>
              <a:t>등분 하는 과정에서 랜덤하게 </a:t>
            </a:r>
            <a:r>
              <a:rPr lang="en-US" altLang="ko-KR" dirty="0"/>
              <a:t>5</a:t>
            </a:r>
            <a:r>
              <a:rPr lang="ko-KR" altLang="en-US" dirty="0"/>
              <a:t>등분하였기에 데이터가</a:t>
            </a:r>
            <a:r>
              <a:rPr lang="en-US" altLang="ko-KR" dirty="0"/>
              <a:t> </a:t>
            </a:r>
            <a:r>
              <a:rPr lang="ko-KR" altLang="en-US" dirty="0"/>
              <a:t>특정한 </a:t>
            </a:r>
            <a:r>
              <a:rPr lang="en-US" altLang="ko-KR" dirty="0"/>
              <a:t>bias</a:t>
            </a:r>
            <a:r>
              <a:rPr lang="ko-KR" altLang="en-US" dirty="0"/>
              <a:t>를 가질 확률을 최소화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8EF8C7-CBD5-EC79-6746-3E635E015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344" y="4069660"/>
            <a:ext cx="5684615" cy="201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8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학습방법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0388EC-20CF-8B03-3956-146BE7F4BB85}"/>
                  </a:ext>
                </a:extLst>
              </p:cNvPr>
              <p:cNvSpPr txBox="1"/>
              <p:nvPr/>
            </p:nvSpPr>
            <p:spPr>
              <a:xfrm>
                <a:off x="990344" y="1993886"/>
                <a:ext cx="10268206" cy="167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Attend to You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CSMN(Context-Sequence Memory Network)</a:t>
                </a:r>
                <a:r>
                  <a:rPr lang="ko-KR" altLang="en-US" dirty="0"/>
                  <a:t>를 활용 </a:t>
                </a:r>
                <a:endParaRPr lang="en-US" altLang="ko-KR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CSMN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CNN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output Feature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MLP</a:t>
                </a:r>
                <a:r>
                  <a:rPr lang="ko-KR" altLang="en-US" dirty="0"/>
                  <a:t>를 통과시켜 사용자를 판별</a:t>
                </a:r>
                <a:endParaRPr lang="en-US" altLang="ko-KR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Cross Entropy loss</a:t>
                </a:r>
                <a:r>
                  <a:rPr lang="ko-KR" altLang="en-US" dirty="0"/>
                  <a:t>를 </a:t>
                </a:r>
                <a:r>
                  <a:rPr lang="ko-KR" altLang="en-US"/>
                  <a:t>통해 </a:t>
                </a:r>
                <a:r>
                  <a:rPr lang="en-US" altLang="ko-KR"/>
                  <a:t>Classification </a:t>
                </a:r>
                <a:r>
                  <a:rPr lang="en-US" altLang="ko-KR" dirty="0"/>
                  <a:t>network</a:t>
                </a:r>
                <a:r>
                  <a:rPr lang="ko-KR" altLang="en-US" dirty="0"/>
                  <a:t>를 학습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이때 </a:t>
                </a:r>
                <a:r>
                  <a:rPr lang="en-US" altLang="ko-KR" dirty="0"/>
                  <a:t>CSMN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Freeze</a:t>
                </a:r>
                <a:r>
                  <a:rPr lang="ko-KR" altLang="en-US" dirty="0"/>
                  <a:t>시켜 학습을 </a:t>
                </a:r>
                <a:r>
                  <a:rPr lang="ko-KR" altLang="en-US" dirty="0" err="1"/>
                  <a:t>하지않음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0388EC-20CF-8B03-3956-146BE7F4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44" y="1993886"/>
                <a:ext cx="10268206" cy="1677447"/>
              </a:xfrm>
              <a:prstGeom prst="rect">
                <a:avLst/>
              </a:prstGeom>
              <a:blipFill>
                <a:blip r:embed="rId5"/>
                <a:stretch>
                  <a:fillRect l="-356" b="-5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810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네크워크</a:t>
            </a:r>
            <a:r>
              <a:rPr lang="ko-KR" altLang="en-US" sz="3200" dirty="0"/>
              <a:t> 아키텍처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4740F0-6E6F-81F3-AFA9-4247EE9B8B92}"/>
              </a:ext>
            </a:extLst>
          </p:cNvPr>
          <p:cNvGrpSpPr/>
          <p:nvPr/>
        </p:nvGrpSpPr>
        <p:grpSpPr>
          <a:xfrm>
            <a:off x="631344" y="1669206"/>
            <a:ext cx="10510794" cy="3478525"/>
            <a:chOff x="106722" y="1490128"/>
            <a:chExt cx="10510794" cy="3478525"/>
          </a:xfrm>
        </p:grpSpPr>
        <p:cxnSp>
          <p:nvCxnSpPr>
            <p:cNvPr id="10" name="연결선: 꺾임 33">
              <a:extLst>
                <a:ext uri="{FF2B5EF4-FFF2-40B4-BE49-F238E27FC236}">
                  <a16:creationId xmlns:a16="http://schemas.microsoft.com/office/drawing/2014/main" id="{859683C8-DDD3-DADB-814A-C40084496521}"/>
                </a:ext>
              </a:extLst>
            </p:cNvPr>
            <p:cNvCxnSpPr>
              <a:cxnSpLocks/>
              <a:stCxn id="53" idx="3"/>
              <a:endCxn id="130" idx="1"/>
            </p:cNvCxnSpPr>
            <p:nvPr/>
          </p:nvCxnSpPr>
          <p:spPr>
            <a:xfrm flipV="1">
              <a:off x="5411580" y="2450193"/>
              <a:ext cx="1334480" cy="144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A4CF08D-F3E4-C9C7-2ECA-0A79320BE9EF}"/>
                </a:ext>
              </a:extLst>
            </p:cNvPr>
            <p:cNvGrpSpPr/>
            <p:nvPr/>
          </p:nvGrpSpPr>
          <p:grpSpPr>
            <a:xfrm>
              <a:off x="8953088" y="1890160"/>
              <a:ext cx="849592" cy="750624"/>
              <a:chOff x="8241625" y="516867"/>
              <a:chExt cx="849592" cy="750624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C72FE774-A7C7-ACD0-6810-0567B7347878}"/>
                  </a:ext>
                </a:extLst>
              </p:cNvPr>
              <p:cNvSpPr/>
              <p:nvPr/>
            </p:nvSpPr>
            <p:spPr>
              <a:xfrm>
                <a:off x="8493760" y="896016"/>
                <a:ext cx="371475" cy="37147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6D786B34-4DCD-166F-827E-886D2A4DA7F1}"/>
                      </a:ext>
                    </a:extLst>
                  </p:cNvPr>
                  <p:cNvSpPr txBox="1"/>
                  <p:nvPr/>
                </p:nvSpPr>
                <p:spPr>
                  <a:xfrm>
                    <a:off x="8241625" y="516867"/>
                    <a:ext cx="8495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SoftMax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6D786B34-4DCD-166F-827E-886D2A4DA7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41625" y="516867"/>
                    <a:ext cx="84959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475" r="-719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연결선: 꺾임 64">
              <a:extLst>
                <a:ext uri="{FF2B5EF4-FFF2-40B4-BE49-F238E27FC236}">
                  <a16:creationId xmlns:a16="http://schemas.microsoft.com/office/drawing/2014/main" id="{C9E5CF78-0B4A-0AD8-444F-966DD3C41E1D}"/>
                </a:ext>
              </a:extLst>
            </p:cNvPr>
            <p:cNvCxnSpPr>
              <a:cxnSpLocks/>
              <a:stCxn id="133" idx="4"/>
              <a:endCxn id="42" idx="0"/>
            </p:cNvCxnSpPr>
            <p:nvPr/>
          </p:nvCxnSpPr>
          <p:spPr>
            <a:xfrm>
              <a:off x="9390961" y="2640784"/>
              <a:ext cx="0" cy="1231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64">
              <a:extLst>
                <a:ext uri="{FF2B5EF4-FFF2-40B4-BE49-F238E27FC236}">
                  <a16:creationId xmlns:a16="http://schemas.microsoft.com/office/drawing/2014/main" id="{6FED34E0-9924-D5B2-11EC-E3F71515B459}"/>
                </a:ext>
              </a:extLst>
            </p:cNvPr>
            <p:cNvCxnSpPr>
              <a:cxnSpLocks/>
              <a:stCxn id="130" idx="3"/>
              <a:endCxn id="132" idx="1"/>
            </p:cNvCxnSpPr>
            <p:nvPr/>
          </p:nvCxnSpPr>
          <p:spPr>
            <a:xfrm flipV="1">
              <a:off x="7179289" y="2441617"/>
              <a:ext cx="893760" cy="85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E96207D-1AA3-0EFB-773D-759B293E7B1D}"/>
                </a:ext>
              </a:extLst>
            </p:cNvPr>
            <p:cNvGrpSpPr/>
            <p:nvPr/>
          </p:nvGrpSpPr>
          <p:grpSpPr>
            <a:xfrm>
              <a:off x="6510690" y="2099786"/>
              <a:ext cx="1933834" cy="1306975"/>
              <a:chOff x="6360646" y="657295"/>
              <a:chExt cx="1933834" cy="1306975"/>
            </a:xfrm>
          </p:grpSpPr>
          <p:sp>
            <p:nvSpPr>
              <p:cNvPr id="130" name="Rounded Rectangle 2">
                <a:extLst>
                  <a:ext uri="{FF2B5EF4-FFF2-40B4-BE49-F238E27FC236}">
                    <a16:creationId xmlns:a16="http://schemas.microsoft.com/office/drawing/2014/main" id="{B7AEE4EA-CC0F-8793-39DE-11E55685229B}"/>
                  </a:ext>
                </a:extLst>
              </p:cNvPr>
              <p:cNvSpPr/>
              <p:nvPr/>
            </p:nvSpPr>
            <p:spPr>
              <a:xfrm>
                <a:off x="6596016" y="657295"/>
                <a:ext cx="433229" cy="700814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KR" sz="1000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51066806-7998-5518-3BB0-241D2AD6DF24}"/>
                      </a:ext>
                    </a:extLst>
                  </p:cNvPr>
                  <p:cNvSpPr txBox="1"/>
                  <p:nvPr/>
                </p:nvSpPr>
                <p:spPr>
                  <a:xfrm>
                    <a:off x="6360646" y="1410272"/>
                    <a:ext cx="926536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Reduce</m:t>
                          </m:r>
                        </m:oMath>
                      </m:oMathPara>
                    </a14:m>
                    <a:endParaRPr lang="en-US" altLang="ko-KR" b="0" i="0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Function</m:t>
                          </m:r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 xmlns=""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ED49AF6C-3057-0A4C-B8F8-07D97A92D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0646" y="1410272"/>
                    <a:ext cx="926536" cy="553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63" r="-6579" b="-219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Rounded Rectangle 2">
                <a:extLst>
                  <a:ext uri="{FF2B5EF4-FFF2-40B4-BE49-F238E27FC236}">
                    <a16:creationId xmlns:a16="http://schemas.microsoft.com/office/drawing/2014/main" id="{7AACB868-B364-A481-2415-CDE7946A734A}"/>
                  </a:ext>
                </a:extLst>
              </p:cNvPr>
              <p:cNvSpPr/>
              <p:nvPr/>
            </p:nvSpPr>
            <p:spPr>
              <a:xfrm>
                <a:off x="7923005" y="657295"/>
                <a:ext cx="371475" cy="68366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K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KR" sz="1000" dirty="0">
                  <a:solidFill>
                    <a:srgbClr val="3366FF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289A51-77BB-0CB3-983F-52CDA48AE7F1}"/>
                </a:ext>
              </a:extLst>
            </p:cNvPr>
            <p:cNvGrpSpPr/>
            <p:nvPr/>
          </p:nvGrpSpPr>
          <p:grpSpPr>
            <a:xfrm>
              <a:off x="2632139" y="1490128"/>
              <a:ext cx="5791610" cy="1949102"/>
              <a:chOff x="3254269" y="172418"/>
              <a:chExt cx="5791610" cy="194910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20D51086-3C7D-E7F2-12D6-4C0C5A314379}"/>
                  </a:ext>
                </a:extLst>
              </p:cNvPr>
              <p:cNvGrpSpPr/>
              <p:nvPr/>
            </p:nvGrpSpPr>
            <p:grpSpPr>
              <a:xfrm>
                <a:off x="3436634" y="172418"/>
                <a:ext cx="5609245" cy="1849379"/>
                <a:chOff x="3438829" y="-169501"/>
                <a:chExt cx="5609245" cy="1849379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104CB08F-AAF6-2002-33F0-0FE64F17E5EE}"/>
                    </a:ext>
                  </a:extLst>
                </p:cNvPr>
                <p:cNvGrpSpPr/>
                <p:nvPr/>
              </p:nvGrpSpPr>
              <p:grpSpPr>
                <a:xfrm>
                  <a:off x="3870515" y="283420"/>
                  <a:ext cx="2016053" cy="1396458"/>
                  <a:chOff x="3627549" y="234363"/>
                  <a:chExt cx="2016053" cy="1396458"/>
                </a:xfrm>
              </p:grpSpPr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030097E4-A76A-A6A0-88E1-0E07BF5BB84E}"/>
                      </a:ext>
                    </a:extLst>
                  </p:cNvPr>
                  <p:cNvGrpSpPr/>
                  <p:nvPr/>
                </p:nvGrpSpPr>
                <p:grpSpPr>
                  <a:xfrm>
                    <a:off x="3627549" y="234363"/>
                    <a:ext cx="2016053" cy="1396458"/>
                    <a:chOff x="3627549" y="234363"/>
                    <a:chExt cx="2016053" cy="1396458"/>
                  </a:xfrm>
                </p:grpSpPr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46A4769A-7F7E-D4F5-BBD5-1AA7A7FDC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549" y="548470"/>
                      <a:ext cx="2016053" cy="10823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9" name="TextBox 128">
                          <a:extLst>
                            <a:ext uri="{FF2B5EF4-FFF2-40B4-BE49-F238E27FC236}">
                              <a16:creationId xmlns:a16="http://schemas.microsoft.com/office/drawing/2014/main" id="{2CC7D265-BA32-2E9C-5927-2E929EA9734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Classifier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>
                          <a:extLst>
                            <a:ext uri="{FF2B5EF4-FFF2-40B4-BE49-F238E27FC236}">
                              <a16:creationId xmlns:a16="http://schemas.microsoft.com/office/drawing/2014/main" id="{B8F1028C-0E3B-749D-A2CB-53853B22FE1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5696" r="-6329" b="-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AD14B3B3-ABF9-A341-1D3C-EDF2C58D5A6F}"/>
                      </a:ext>
                    </a:extLst>
                  </p:cNvPr>
                  <p:cNvGrpSpPr/>
                  <p:nvPr/>
                </p:nvGrpSpPr>
                <p:grpSpPr>
                  <a:xfrm>
                    <a:off x="3717218" y="644090"/>
                    <a:ext cx="1846489" cy="900751"/>
                    <a:chOff x="3717218" y="644090"/>
                    <a:chExt cx="1846489" cy="900751"/>
                  </a:xfrm>
                </p:grpSpPr>
                <p:grpSp>
                  <p:nvGrpSpPr>
                    <p:cNvPr id="116" name="그룹 115">
                      <a:extLst>
                        <a:ext uri="{FF2B5EF4-FFF2-40B4-BE49-F238E27FC236}">
                          <a16:creationId xmlns:a16="http://schemas.microsoft.com/office/drawing/2014/main" id="{589293A6-7AFD-9ADE-9CE8-B1387254F8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3"/>
                      <a:ext cx="433229" cy="900745"/>
                      <a:chOff x="3717218" y="644093"/>
                      <a:chExt cx="433229" cy="90074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6" name="TextBox 125">
                            <a:extLst>
                              <a:ext uri="{FF2B5EF4-FFF2-40B4-BE49-F238E27FC236}">
                                <a16:creationId xmlns:a16="http://schemas.microsoft.com/office/drawing/2014/main" id="{BC7825FC-C296-7497-9CA1-10C899CF03F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5" name="TextBox 134">
                            <a:extLst>
                              <a:ext uri="{FF2B5EF4-FFF2-40B4-BE49-F238E27FC236}">
                                <a16:creationId xmlns:a16="http://schemas.microsoft.com/office/drawing/2014/main" id="{60632A51-29BB-FCE0-9042-C5A83095A7D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 l="-12500" t="-4348" r="-3125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27" name="Rounded Rectangle 2">
                        <a:extLst>
                          <a:ext uri="{FF2B5EF4-FFF2-40B4-BE49-F238E27FC236}">
                            <a16:creationId xmlns:a16="http://schemas.microsoft.com/office/drawing/2014/main" id="{1BBDD31E-B529-B295-054F-B8D1C8E30A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17218" y="644093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8C7BCCBB-425B-9301-35E7-78EDD6E368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8673" y="644096"/>
                      <a:ext cx="433229" cy="900745"/>
                      <a:chOff x="4188673" y="644096"/>
                      <a:chExt cx="433229" cy="900745"/>
                    </a:xfrm>
                  </p:grpSpPr>
                  <p:sp>
                    <p:nvSpPr>
                      <p:cNvPr id="124" name="Rounded Rectangle 2">
                        <a:extLst>
                          <a:ext uri="{FF2B5EF4-FFF2-40B4-BE49-F238E27FC236}">
                            <a16:creationId xmlns:a16="http://schemas.microsoft.com/office/drawing/2014/main" id="{BEAF39B7-618C-112D-83E0-AEA30FD5E2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8673" y="644096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5" name="TextBox 124">
                            <a:extLst>
                              <a:ext uri="{FF2B5EF4-FFF2-40B4-BE49-F238E27FC236}">
                                <a16:creationId xmlns:a16="http://schemas.microsoft.com/office/drawing/2014/main" id="{E81C026C-7F0B-50E4-F03F-1FAD6FCE2A7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4" name="TextBox 133">
                            <a:extLst>
                              <a:ext uri="{FF2B5EF4-FFF2-40B4-BE49-F238E27FC236}">
                                <a16:creationId xmlns:a16="http://schemas.microsoft.com/office/drawing/2014/main" id="{E4F6E35C-C199-4661-D05E-989141FF0F87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1"/>
                            <a:stretch>
                              <a:fillRect l="-14286" t="-4348" r="-4762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E2EA6DBD-56B4-77DF-EFFC-EA82A48A09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60344" y="644090"/>
                      <a:ext cx="433229" cy="900745"/>
                      <a:chOff x="4660344" y="644090"/>
                      <a:chExt cx="433229" cy="900745"/>
                    </a:xfrm>
                  </p:grpSpPr>
                  <p:sp>
                    <p:nvSpPr>
                      <p:cNvPr id="122" name="Rounded Rectangle 2">
                        <a:extLst>
                          <a:ext uri="{FF2B5EF4-FFF2-40B4-BE49-F238E27FC236}">
                            <a16:creationId xmlns:a16="http://schemas.microsoft.com/office/drawing/2014/main" id="{6557279F-051C-E635-E7B6-7AE52CD30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344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3" name="TextBox 122">
                            <a:extLst>
                              <a:ext uri="{FF2B5EF4-FFF2-40B4-BE49-F238E27FC236}">
                                <a16:creationId xmlns:a16="http://schemas.microsoft.com/office/drawing/2014/main" id="{F99AC22A-F46E-872B-CDE5-D2C26F1A062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2" name="TextBox 131">
                            <a:extLst>
                              <a:ext uri="{FF2B5EF4-FFF2-40B4-BE49-F238E27FC236}">
                                <a16:creationId xmlns:a16="http://schemas.microsoft.com/office/drawing/2014/main" id="{30DDB14C-5345-636F-69EC-D9DE9F8B02E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2"/>
                            <a:stretch>
                              <a:fillRect l="-16129" t="-4348" r="-4839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101137C6-D635-0AD8-2E50-F54CA1A1B6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478" y="644090"/>
                      <a:ext cx="433229" cy="900745"/>
                      <a:chOff x="5130478" y="644090"/>
                      <a:chExt cx="433229" cy="900745"/>
                    </a:xfrm>
                  </p:grpSpPr>
                  <p:sp>
                    <p:nvSpPr>
                      <p:cNvPr id="120" name="Rounded Rectangle 2">
                        <a:extLst>
                          <a:ext uri="{FF2B5EF4-FFF2-40B4-BE49-F238E27FC236}">
                            <a16:creationId xmlns:a16="http://schemas.microsoft.com/office/drawing/2014/main" id="{030120DB-0B51-C261-6B6C-4A1BE9B3A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0478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1" name="TextBox 120">
                            <a:extLst>
                              <a:ext uri="{FF2B5EF4-FFF2-40B4-BE49-F238E27FC236}">
                                <a16:creationId xmlns:a16="http://schemas.microsoft.com/office/drawing/2014/main" id="{13B0D149-6DDC-8C55-767C-759C54C2776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0" name="TextBox 129">
                            <a:extLst>
                              <a:ext uri="{FF2B5EF4-FFF2-40B4-BE49-F238E27FC236}">
                                <a16:creationId xmlns:a16="http://schemas.microsoft.com/office/drawing/2014/main" id="{36C6FB38-C839-9373-DF1B-6754C41E65B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3"/>
                            <a:stretch>
                              <a:fillRect l="-14286" t="-4348" r="-4762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29B177F-02EB-FDDD-575B-A676B0EB4A02}"/>
                    </a:ext>
                  </a:extLst>
                </p:cNvPr>
                <p:cNvGrpSpPr/>
                <p:nvPr/>
              </p:nvGrpSpPr>
              <p:grpSpPr>
                <a:xfrm>
                  <a:off x="3743397" y="126050"/>
                  <a:ext cx="2016053" cy="1396458"/>
                  <a:chOff x="3627549" y="234363"/>
                  <a:chExt cx="2016053" cy="1396458"/>
                </a:xfrm>
              </p:grpSpPr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807D02B1-BB7D-B4F3-D505-C2EEECA74457}"/>
                      </a:ext>
                    </a:extLst>
                  </p:cNvPr>
                  <p:cNvGrpSpPr/>
                  <p:nvPr/>
                </p:nvGrpSpPr>
                <p:grpSpPr>
                  <a:xfrm>
                    <a:off x="3627549" y="234363"/>
                    <a:ext cx="2016053" cy="1396458"/>
                    <a:chOff x="3627549" y="234363"/>
                    <a:chExt cx="2016053" cy="1396458"/>
                  </a:xfrm>
                </p:grpSpPr>
                <p:sp>
                  <p:nvSpPr>
                    <p:cNvPr id="112" name="직사각형 111">
                      <a:extLst>
                        <a:ext uri="{FF2B5EF4-FFF2-40B4-BE49-F238E27FC236}">
                          <a16:creationId xmlns:a16="http://schemas.microsoft.com/office/drawing/2014/main" id="{FA9F88ED-E77B-B1D5-807E-04E026A91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549" y="548470"/>
                      <a:ext cx="2016053" cy="10823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3" name="TextBox 112">
                          <a:extLst>
                            <a:ext uri="{FF2B5EF4-FFF2-40B4-BE49-F238E27FC236}">
                              <a16:creationId xmlns:a16="http://schemas.microsoft.com/office/drawing/2014/main" id="{929E7C79-2E20-E5B1-7B43-51533B3ED34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Classifier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21" name="TextBox 120">
                          <a:extLst>
                            <a:ext uri="{FF2B5EF4-FFF2-40B4-BE49-F238E27FC236}">
                              <a16:creationId xmlns:a16="http://schemas.microsoft.com/office/drawing/2014/main" id="{C7A8A6E3-C9C6-8443-DC4C-3B139F2A45A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5696" r="-6329" b="-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99" name="그룹 98">
                    <a:extLst>
                      <a:ext uri="{FF2B5EF4-FFF2-40B4-BE49-F238E27FC236}">
                        <a16:creationId xmlns:a16="http://schemas.microsoft.com/office/drawing/2014/main" id="{CB12E19F-4803-8FE6-6A5D-A518627AE091}"/>
                      </a:ext>
                    </a:extLst>
                  </p:cNvPr>
                  <p:cNvGrpSpPr/>
                  <p:nvPr/>
                </p:nvGrpSpPr>
                <p:grpSpPr>
                  <a:xfrm>
                    <a:off x="3717218" y="644090"/>
                    <a:ext cx="1846489" cy="900751"/>
                    <a:chOff x="3717218" y="644090"/>
                    <a:chExt cx="1846489" cy="900751"/>
                  </a:xfrm>
                </p:grpSpPr>
                <p:grpSp>
                  <p:nvGrpSpPr>
                    <p:cNvPr id="100" name="그룹 99">
                      <a:extLst>
                        <a:ext uri="{FF2B5EF4-FFF2-40B4-BE49-F238E27FC236}">
                          <a16:creationId xmlns:a16="http://schemas.microsoft.com/office/drawing/2014/main" id="{318640B2-2FAF-50AC-04CD-0B560A40D5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3"/>
                      <a:ext cx="433229" cy="900745"/>
                      <a:chOff x="3717218" y="644093"/>
                      <a:chExt cx="433229" cy="90074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0" name="TextBox 109">
                            <a:extLst>
                              <a:ext uri="{FF2B5EF4-FFF2-40B4-BE49-F238E27FC236}">
                                <a16:creationId xmlns:a16="http://schemas.microsoft.com/office/drawing/2014/main" id="{11F9E285-73C4-CDB6-A149-4AED239B51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8" name="TextBox 117">
                            <a:extLst>
                              <a:ext uri="{FF2B5EF4-FFF2-40B4-BE49-F238E27FC236}">
                                <a16:creationId xmlns:a16="http://schemas.microsoft.com/office/drawing/2014/main" id="{C08F0B9C-B512-54BD-C0BF-10C37777084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blipFill>
                            <a:blip r:embed="rId15"/>
                            <a:stretch>
                              <a:fillRect l="-12500" t="-4348" r="-3125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1" name="Rounded Rectangle 2">
                        <a:extLst>
                          <a:ext uri="{FF2B5EF4-FFF2-40B4-BE49-F238E27FC236}">
                            <a16:creationId xmlns:a16="http://schemas.microsoft.com/office/drawing/2014/main" id="{84DB69D9-B454-14AE-DFBC-EEA3D9E6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17218" y="644093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01" name="그룹 100">
                      <a:extLst>
                        <a:ext uri="{FF2B5EF4-FFF2-40B4-BE49-F238E27FC236}">
                          <a16:creationId xmlns:a16="http://schemas.microsoft.com/office/drawing/2014/main" id="{69CE0E88-8E60-793B-2671-ADDB1BF43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8673" y="644096"/>
                      <a:ext cx="433229" cy="900745"/>
                      <a:chOff x="4188673" y="644096"/>
                      <a:chExt cx="433229" cy="900745"/>
                    </a:xfrm>
                  </p:grpSpPr>
                  <p:sp>
                    <p:nvSpPr>
                      <p:cNvPr id="108" name="Rounded Rectangle 2">
                        <a:extLst>
                          <a:ext uri="{FF2B5EF4-FFF2-40B4-BE49-F238E27FC236}">
                            <a16:creationId xmlns:a16="http://schemas.microsoft.com/office/drawing/2014/main" id="{5A0A9984-AF41-6AA5-D630-EB80A094F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8673" y="644096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4D348498-550B-FD22-72E5-9DF88A8761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7" name="TextBox 116">
                            <a:extLst>
                              <a:ext uri="{FF2B5EF4-FFF2-40B4-BE49-F238E27FC236}">
                                <a16:creationId xmlns:a16="http://schemas.microsoft.com/office/drawing/2014/main" id="{0548662A-F218-FA62-3C23-B7101E7203B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6"/>
                            <a:stretch>
                              <a:fillRect l="-14286" t="-4444" r="-4762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8448119B-FE77-0F7F-E8B8-BBF1DC5BBF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60344" y="644090"/>
                      <a:ext cx="433229" cy="900745"/>
                      <a:chOff x="4660344" y="644090"/>
                      <a:chExt cx="433229" cy="900745"/>
                    </a:xfrm>
                  </p:grpSpPr>
                  <p:sp>
                    <p:nvSpPr>
                      <p:cNvPr id="106" name="Rounded Rectangle 2">
                        <a:extLst>
                          <a:ext uri="{FF2B5EF4-FFF2-40B4-BE49-F238E27FC236}">
                            <a16:creationId xmlns:a16="http://schemas.microsoft.com/office/drawing/2014/main" id="{15620260-5942-5AF7-6BFB-563B110C93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344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45473CF3-A39B-EB1B-4772-AB6C9D1E9D4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5" name="TextBox 114">
                            <a:extLst>
                              <a:ext uri="{FF2B5EF4-FFF2-40B4-BE49-F238E27FC236}">
                                <a16:creationId xmlns:a16="http://schemas.microsoft.com/office/drawing/2014/main" id="{7176D438-B765-23C9-4AC1-92B49F33219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15873" t="-4444" r="-3175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03" name="그룹 102">
                      <a:extLst>
                        <a:ext uri="{FF2B5EF4-FFF2-40B4-BE49-F238E27FC236}">
                          <a16:creationId xmlns:a16="http://schemas.microsoft.com/office/drawing/2014/main" id="{2219638F-C870-AEEF-9651-6833741C74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478" y="644090"/>
                      <a:ext cx="433229" cy="900745"/>
                      <a:chOff x="5130478" y="644090"/>
                      <a:chExt cx="433229" cy="900745"/>
                    </a:xfrm>
                  </p:grpSpPr>
                  <p:sp>
                    <p:nvSpPr>
                      <p:cNvPr id="104" name="Rounded Rectangle 2">
                        <a:extLst>
                          <a:ext uri="{FF2B5EF4-FFF2-40B4-BE49-F238E27FC236}">
                            <a16:creationId xmlns:a16="http://schemas.microsoft.com/office/drawing/2014/main" id="{8E99E3CC-FE5B-A552-D310-485A700FF0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0478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5" name="TextBox 104">
                            <a:extLst>
                              <a:ext uri="{FF2B5EF4-FFF2-40B4-BE49-F238E27FC236}">
                                <a16:creationId xmlns:a16="http://schemas.microsoft.com/office/drawing/2014/main" id="{0EF29E53-3869-D415-1C8B-5E58976CC3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3" name="TextBox 112">
                            <a:extLst>
                              <a:ext uri="{FF2B5EF4-FFF2-40B4-BE49-F238E27FC236}">
                                <a16:creationId xmlns:a16="http://schemas.microsoft.com/office/drawing/2014/main" id="{61B31F97-3CB4-FB23-8AEC-C93961F132F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14286" t="-4444" r="-4762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C213A0FC-484A-3751-8934-2157356B00B6}"/>
                    </a:ext>
                  </a:extLst>
                </p:cNvPr>
                <p:cNvGrpSpPr/>
                <p:nvPr/>
              </p:nvGrpSpPr>
              <p:grpSpPr>
                <a:xfrm>
                  <a:off x="3596832" y="-50494"/>
                  <a:ext cx="2016053" cy="1396458"/>
                  <a:chOff x="3627549" y="234363"/>
                  <a:chExt cx="2016053" cy="1396458"/>
                </a:xfrm>
              </p:grpSpPr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0C8F17C7-6CCF-2EA1-48F2-8A7DCA8B16B6}"/>
                      </a:ext>
                    </a:extLst>
                  </p:cNvPr>
                  <p:cNvGrpSpPr/>
                  <p:nvPr/>
                </p:nvGrpSpPr>
                <p:grpSpPr>
                  <a:xfrm>
                    <a:off x="3627549" y="234363"/>
                    <a:ext cx="2016053" cy="1396458"/>
                    <a:chOff x="3627549" y="234363"/>
                    <a:chExt cx="2016053" cy="1396458"/>
                  </a:xfrm>
                </p:grpSpPr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2CC2DD6E-79F1-CE5D-7A0E-5E6FDAA18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6178" y="234363"/>
                      <a:ext cx="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D5485C55-7937-DC06-0A18-99A7814DD1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549" y="548470"/>
                      <a:ext cx="2016053" cy="10823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3" name="그룹 82">
                    <a:extLst>
                      <a:ext uri="{FF2B5EF4-FFF2-40B4-BE49-F238E27FC236}">
                        <a16:creationId xmlns:a16="http://schemas.microsoft.com/office/drawing/2014/main" id="{66BD6568-325A-0D21-6B87-3C409936ED36}"/>
                      </a:ext>
                    </a:extLst>
                  </p:cNvPr>
                  <p:cNvGrpSpPr/>
                  <p:nvPr/>
                </p:nvGrpSpPr>
                <p:grpSpPr>
                  <a:xfrm>
                    <a:off x="3717218" y="644090"/>
                    <a:ext cx="1846489" cy="900751"/>
                    <a:chOff x="3717218" y="644090"/>
                    <a:chExt cx="1846489" cy="900751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0A38483D-C253-B82B-CF7F-9007BEAB8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3"/>
                      <a:ext cx="433229" cy="900745"/>
                      <a:chOff x="3717218" y="644093"/>
                      <a:chExt cx="433229" cy="90074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85C62FA0-ACD3-F9F8-B522-C8FB9625E75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>
                            <a:extLst>
                              <a:ext uri="{FF2B5EF4-FFF2-40B4-BE49-F238E27FC236}">
                                <a16:creationId xmlns:a16="http://schemas.microsoft.com/office/drawing/2014/main" id="{4D894A27-E8AC-3F89-BC5C-E9EC76AC406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blipFill>
                            <a:blip r:embed="rId19"/>
                            <a:stretch>
                              <a:fillRect l="-12500" t="-4348" r="-3125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95" name="Rounded Rectangle 2">
                        <a:extLst>
                          <a:ext uri="{FF2B5EF4-FFF2-40B4-BE49-F238E27FC236}">
                            <a16:creationId xmlns:a16="http://schemas.microsoft.com/office/drawing/2014/main" id="{1D1CC10B-5A5F-23D5-E31C-5312046692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17218" y="644093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85" name="그룹 84">
                      <a:extLst>
                        <a:ext uri="{FF2B5EF4-FFF2-40B4-BE49-F238E27FC236}">
                          <a16:creationId xmlns:a16="http://schemas.microsoft.com/office/drawing/2014/main" id="{647AFBBF-DE24-2077-C267-661434B7D8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8673" y="644096"/>
                      <a:ext cx="433229" cy="900745"/>
                      <a:chOff x="4188673" y="644096"/>
                      <a:chExt cx="433229" cy="900745"/>
                    </a:xfrm>
                  </p:grpSpPr>
                  <p:sp>
                    <p:nvSpPr>
                      <p:cNvPr id="92" name="Rounded Rectangle 2">
                        <a:extLst>
                          <a:ext uri="{FF2B5EF4-FFF2-40B4-BE49-F238E27FC236}">
                            <a16:creationId xmlns:a16="http://schemas.microsoft.com/office/drawing/2014/main" id="{FBC5AE19-284A-E12E-3F27-3A454CCB87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8673" y="644096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3" name="TextBox 92">
                            <a:extLst>
                              <a:ext uri="{FF2B5EF4-FFF2-40B4-BE49-F238E27FC236}">
                                <a16:creationId xmlns:a16="http://schemas.microsoft.com/office/drawing/2014/main" id="{CC81DEEA-0716-8D7E-4D13-8B98A47E6B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2" name="TextBox 61">
                            <a:extLst>
                              <a:ext uri="{FF2B5EF4-FFF2-40B4-BE49-F238E27FC236}">
                                <a16:creationId xmlns:a16="http://schemas.microsoft.com/office/drawing/2014/main" id="{36FF8312-7A83-23E4-195C-4E93A0D6CD7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10618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20"/>
                            <a:stretch>
                              <a:fillRect l="-14286" t="-4444" r="-4762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86" name="그룹 85">
                      <a:extLst>
                        <a:ext uri="{FF2B5EF4-FFF2-40B4-BE49-F238E27FC236}">
                          <a16:creationId xmlns:a16="http://schemas.microsoft.com/office/drawing/2014/main" id="{3CBB3AB0-97DD-E028-E456-561467114F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60344" y="644090"/>
                      <a:ext cx="433229" cy="900745"/>
                      <a:chOff x="4660344" y="644090"/>
                      <a:chExt cx="433229" cy="900745"/>
                    </a:xfrm>
                  </p:grpSpPr>
                  <p:sp>
                    <p:nvSpPr>
                      <p:cNvPr id="90" name="Rounded Rectangle 2">
                        <a:extLst>
                          <a:ext uri="{FF2B5EF4-FFF2-40B4-BE49-F238E27FC236}">
                            <a16:creationId xmlns:a16="http://schemas.microsoft.com/office/drawing/2014/main" id="{AFF0D982-BC5D-1936-1F65-2362DEF5FE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344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1" name="TextBox 90">
                            <a:extLst>
                              <a:ext uri="{FF2B5EF4-FFF2-40B4-BE49-F238E27FC236}">
                                <a16:creationId xmlns:a16="http://schemas.microsoft.com/office/drawing/2014/main" id="{BC72C086-8D74-51E1-3776-DBACECCA3E2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3" name="TextBox 62">
                            <a:extLst>
                              <a:ext uri="{FF2B5EF4-FFF2-40B4-BE49-F238E27FC236}">
                                <a16:creationId xmlns:a16="http://schemas.microsoft.com/office/drawing/2014/main" id="{531C7391-AAC3-DDF3-4D57-E79B0133064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6749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21"/>
                            <a:stretch>
                              <a:fillRect l="-15873" t="-4444" r="-3175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87" name="그룹 86">
                      <a:extLst>
                        <a:ext uri="{FF2B5EF4-FFF2-40B4-BE49-F238E27FC236}">
                          <a16:creationId xmlns:a16="http://schemas.microsoft.com/office/drawing/2014/main" id="{3C1FD191-DF64-0D0F-4F09-0642A8F25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478" y="644090"/>
                      <a:ext cx="433229" cy="900745"/>
                      <a:chOff x="5130478" y="644090"/>
                      <a:chExt cx="433229" cy="900745"/>
                    </a:xfrm>
                  </p:grpSpPr>
                  <p:sp>
                    <p:nvSpPr>
                      <p:cNvPr id="88" name="Rounded Rectangle 2">
                        <a:extLst>
                          <a:ext uri="{FF2B5EF4-FFF2-40B4-BE49-F238E27FC236}">
                            <a16:creationId xmlns:a16="http://schemas.microsoft.com/office/drawing/2014/main" id="{B3626542-646D-E309-8FC2-B31DD2B7EF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0478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9" name="TextBox 88">
                            <a:extLst>
                              <a:ext uri="{FF2B5EF4-FFF2-40B4-BE49-F238E27FC236}">
                                <a16:creationId xmlns:a16="http://schemas.microsoft.com/office/drawing/2014/main" id="{0D768725-753A-C4A4-6450-D26987599BF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A41089BC-F189-8472-89C0-959FE4A0626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154145" y="946565"/>
                            <a:ext cx="382477" cy="276999"/>
                          </a:xfrm>
                          <a:prstGeom prst="rect">
                            <a:avLst/>
                          </a:prstGeom>
                          <a:blipFill>
                            <a:blip r:embed="rId22"/>
                            <a:stretch>
                              <a:fillRect l="-14286" t="-4444" r="-4762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FB15EDFE-B555-79AD-F57B-3C3AC7BB0B9C}"/>
                    </a:ext>
                  </a:extLst>
                </p:cNvPr>
                <p:cNvGrpSpPr/>
                <p:nvPr/>
              </p:nvGrpSpPr>
              <p:grpSpPr>
                <a:xfrm>
                  <a:off x="3438829" y="-169501"/>
                  <a:ext cx="5609245" cy="1396458"/>
                  <a:chOff x="3627549" y="234363"/>
                  <a:chExt cx="5609245" cy="1396458"/>
                </a:xfrm>
              </p:grpSpPr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BE1FBF3C-7A75-E3CB-B0FC-4DB08544DCB7}"/>
                      </a:ext>
                    </a:extLst>
                  </p:cNvPr>
                  <p:cNvGrpSpPr/>
                  <p:nvPr/>
                </p:nvGrpSpPr>
                <p:grpSpPr>
                  <a:xfrm>
                    <a:off x="3627549" y="234363"/>
                    <a:ext cx="2016053" cy="1396458"/>
                    <a:chOff x="3627549" y="234363"/>
                    <a:chExt cx="2016053" cy="139645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TextBox 79">
                          <a:extLst>
                            <a:ext uri="{FF2B5EF4-FFF2-40B4-BE49-F238E27FC236}">
                              <a16:creationId xmlns:a16="http://schemas.microsoft.com/office/drawing/2014/main" id="{218E7646-1B8A-0349-3319-6F49951C4D4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Classifier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88" name="TextBox 187">
                          <a:extLst>
                            <a:ext uri="{FF2B5EF4-FFF2-40B4-BE49-F238E27FC236}">
                              <a16:creationId xmlns:a16="http://schemas.microsoft.com/office/drawing/2014/main" id="{0C5BDFE0-857B-EFBF-1DA8-5039C7A5127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166178" y="234363"/>
                          <a:ext cx="963405" cy="276999"/>
                        </a:xfrm>
                        <a:prstGeom prst="rect">
                          <a:avLst/>
                        </a:prstGeom>
                        <a:blipFill>
                          <a:blip r:embed="rId23"/>
                          <a:stretch>
                            <a:fillRect l="-5696" r="-6329" b="-65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1" name="직사각형 80">
                      <a:extLst>
                        <a:ext uri="{FF2B5EF4-FFF2-40B4-BE49-F238E27FC236}">
                          <a16:creationId xmlns:a16="http://schemas.microsoft.com/office/drawing/2014/main" id="{53D0B82E-813E-C12F-B3FF-021A51F1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549" y="548470"/>
                      <a:ext cx="2016053" cy="108235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3366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D23B23B4-B927-B4BC-9E15-988D2440C408}"/>
                      </a:ext>
                    </a:extLst>
                  </p:cNvPr>
                  <p:cNvGrpSpPr/>
                  <p:nvPr/>
                </p:nvGrpSpPr>
                <p:grpSpPr>
                  <a:xfrm>
                    <a:off x="3717218" y="474153"/>
                    <a:ext cx="5519576" cy="1070688"/>
                    <a:chOff x="3717218" y="474153"/>
                    <a:chExt cx="5519576" cy="1070688"/>
                  </a:xfrm>
                </p:grpSpPr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296725C8-F317-0379-C0A9-8B282200C2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3"/>
                      <a:ext cx="433229" cy="900745"/>
                      <a:chOff x="3717218" y="644093"/>
                      <a:chExt cx="433229" cy="90074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8" name="TextBox 77">
                            <a:extLst>
                              <a:ext uri="{FF2B5EF4-FFF2-40B4-BE49-F238E27FC236}">
                                <a16:creationId xmlns:a16="http://schemas.microsoft.com/office/drawing/2014/main" id="{D8B90709-A612-E051-BC90-9E1D6E27B41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86" name="TextBox 185">
                            <a:extLst>
                              <a:ext uri="{FF2B5EF4-FFF2-40B4-BE49-F238E27FC236}">
                                <a16:creationId xmlns:a16="http://schemas.microsoft.com/office/drawing/2014/main" id="{3BB68F0A-4080-4273-3A54-497087BE70A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38072" y="951144"/>
                            <a:ext cx="389337" cy="276999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 l="-14063" t="-4444" r="-4688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79" name="Rounded Rectangle 2">
                        <a:extLst>
                          <a:ext uri="{FF2B5EF4-FFF2-40B4-BE49-F238E27FC236}">
                            <a16:creationId xmlns:a16="http://schemas.microsoft.com/office/drawing/2014/main" id="{86F62D84-D13B-648A-C873-5797CF0C5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17218" y="644093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5" name="그룹 64">
                      <a:extLst>
                        <a:ext uri="{FF2B5EF4-FFF2-40B4-BE49-F238E27FC236}">
                          <a16:creationId xmlns:a16="http://schemas.microsoft.com/office/drawing/2014/main" id="{C08975EA-D24E-0712-7B8E-65ECBA51A0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8673" y="644096"/>
                      <a:ext cx="433229" cy="900745"/>
                      <a:chOff x="4188673" y="644096"/>
                      <a:chExt cx="433229" cy="900745"/>
                    </a:xfrm>
                  </p:grpSpPr>
                  <p:sp>
                    <p:nvSpPr>
                      <p:cNvPr id="76" name="Rounded Rectangle 2">
                        <a:extLst>
                          <a:ext uri="{FF2B5EF4-FFF2-40B4-BE49-F238E27FC236}">
                            <a16:creationId xmlns:a16="http://schemas.microsoft.com/office/drawing/2014/main" id="{518B83E2-F7CF-3A1A-D0CD-C182E931AA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8673" y="644096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7" name="TextBox 76">
                            <a:extLst>
                              <a:ext uri="{FF2B5EF4-FFF2-40B4-BE49-F238E27FC236}">
                                <a16:creationId xmlns:a16="http://schemas.microsoft.com/office/drawing/2014/main" id="{21D93094-4DC1-2CC8-EE01-23A2DAD866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10618" y="946565"/>
                            <a:ext cx="393698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85" name="TextBox 184">
                            <a:extLst>
                              <a:ext uri="{FF2B5EF4-FFF2-40B4-BE49-F238E27FC236}">
                                <a16:creationId xmlns:a16="http://schemas.microsoft.com/office/drawing/2014/main" id="{632376B1-1EA5-2E45-0E76-CB4EBF14DE8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10618" y="946565"/>
                            <a:ext cx="393698" cy="276999"/>
                          </a:xfrm>
                          <a:prstGeom prst="rect">
                            <a:avLst/>
                          </a:prstGeom>
                          <a:blipFill>
                            <a:blip r:embed="rId25"/>
                            <a:stretch>
                              <a:fillRect l="-13846" t="-4348" r="-4615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66" name="그룹 65">
                      <a:extLst>
                        <a:ext uri="{FF2B5EF4-FFF2-40B4-BE49-F238E27FC236}">
                          <a16:creationId xmlns:a16="http://schemas.microsoft.com/office/drawing/2014/main" id="{033EE6E5-8846-9A4A-25DF-11CE8974AB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60344" y="644090"/>
                      <a:ext cx="433229" cy="900745"/>
                      <a:chOff x="4660344" y="644090"/>
                      <a:chExt cx="433229" cy="900745"/>
                    </a:xfrm>
                  </p:grpSpPr>
                  <p:sp>
                    <p:nvSpPr>
                      <p:cNvPr id="74" name="Rounded Rectangle 2">
                        <a:extLst>
                          <a:ext uri="{FF2B5EF4-FFF2-40B4-BE49-F238E27FC236}">
                            <a16:creationId xmlns:a16="http://schemas.microsoft.com/office/drawing/2014/main" id="{9DA9AEDE-38B2-5A75-7E24-605D18EDF4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0344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5" name="TextBox 74">
                            <a:extLst>
                              <a:ext uri="{FF2B5EF4-FFF2-40B4-BE49-F238E27FC236}">
                                <a16:creationId xmlns:a16="http://schemas.microsoft.com/office/drawing/2014/main" id="{2F47D781-D2A9-21E2-2407-5DFAB15BD69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676749" y="946565"/>
                            <a:ext cx="393698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83" name="TextBox 182">
                            <a:extLst>
                              <a:ext uri="{FF2B5EF4-FFF2-40B4-BE49-F238E27FC236}">
                                <a16:creationId xmlns:a16="http://schemas.microsoft.com/office/drawing/2014/main" id="{DE634092-F32F-1237-2890-134BADC3DB5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76749" y="946565"/>
                            <a:ext cx="393698" cy="276999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15625" t="-4348" r="-4688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70" name="그룹 69">
                      <a:extLst>
                        <a:ext uri="{FF2B5EF4-FFF2-40B4-BE49-F238E27FC236}">
                          <a16:creationId xmlns:a16="http://schemas.microsoft.com/office/drawing/2014/main" id="{E1926D96-4718-3B31-9C8E-0651C27A73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30478" y="474153"/>
                      <a:ext cx="4106316" cy="1070682"/>
                      <a:chOff x="5130478" y="474153"/>
                      <a:chExt cx="4106316" cy="1070682"/>
                    </a:xfrm>
                  </p:grpSpPr>
                  <p:sp>
                    <p:nvSpPr>
                      <p:cNvPr id="71" name="Rounded Rectangle 2">
                        <a:extLst>
                          <a:ext uri="{FF2B5EF4-FFF2-40B4-BE49-F238E27FC236}">
                            <a16:creationId xmlns:a16="http://schemas.microsoft.com/office/drawing/2014/main" id="{081E6416-25E8-14B3-9123-911399AFA3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30478" y="644090"/>
                        <a:ext cx="433229" cy="900745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n-KR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KR" sz="1000" dirty="0">
                          <a:solidFill>
                            <a:srgbClr val="3366FF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2" name="TextBox 71">
                            <a:extLst>
                              <a:ext uri="{FF2B5EF4-FFF2-40B4-BE49-F238E27FC236}">
                                <a16:creationId xmlns:a16="http://schemas.microsoft.com/office/drawing/2014/main" id="{9B5509F8-0902-FB05-47FD-2CC7801358F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154145" y="946565"/>
                            <a:ext cx="393698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  <m:sup>
                                      <m: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81" name="TextBox 180">
                            <a:extLst>
                              <a:ext uri="{FF2B5EF4-FFF2-40B4-BE49-F238E27FC236}">
                                <a16:creationId xmlns:a16="http://schemas.microsoft.com/office/drawing/2014/main" id="{CB448373-278C-248B-F747-B8C50FEC8C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154145" y="946565"/>
                            <a:ext cx="393698" cy="276999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l="-13846" t="-4348" r="-4615" b="-10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3E9441C9-7E88-F08A-95B3-9EFC15A7029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875092" y="474153"/>
                            <a:ext cx="36170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56" name="TextBox 255">
                            <a:extLst>
                              <a:ext uri="{FF2B5EF4-FFF2-40B4-BE49-F238E27FC236}">
                                <a16:creationId xmlns:a16="http://schemas.microsoft.com/office/drawing/2014/main" id="{13A7FB75-D6DC-D2CF-E4C0-4E18AE39D93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875092" y="474153"/>
                            <a:ext cx="361702" cy="276999"/>
                          </a:xfrm>
                          <a:prstGeom prst="rect">
                            <a:avLst/>
                          </a:prstGeom>
                          <a:blipFill>
                            <a:blip r:embed="rId28"/>
                            <a:stretch>
                              <a:fillRect l="-16949" r="-1695" b="-1111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250FFD-1230-BD0A-2F2D-7FE4898E8372}"/>
                  </a:ext>
                </a:extLst>
              </p:cNvPr>
              <p:cNvSpPr/>
              <p:nvPr/>
            </p:nvSpPr>
            <p:spPr>
              <a:xfrm>
                <a:off x="3254269" y="172418"/>
                <a:ext cx="2779441" cy="19491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DF55FE3-3F0B-B99A-A18D-3265FB2D935D}"/>
                </a:ext>
              </a:extLst>
            </p:cNvPr>
            <p:cNvGrpSpPr/>
            <p:nvPr/>
          </p:nvGrpSpPr>
          <p:grpSpPr>
            <a:xfrm>
              <a:off x="8164405" y="3872324"/>
              <a:ext cx="2453111" cy="998931"/>
              <a:chOff x="8557713" y="3150122"/>
              <a:chExt cx="2453111" cy="998931"/>
            </a:xfrm>
          </p:grpSpPr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694AE30A-F8B2-9378-6ED5-AC2FA273F795}"/>
                  </a:ext>
                </a:extLst>
              </p:cNvPr>
              <p:cNvSpPr/>
              <p:nvPr/>
            </p:nvSpPr>
            <p:spPr>
              <a:xfrm>
                <a:off x="8557713" y="3150122"/>
                <a:ext cx="2453111" cy="686805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KR" sz="1200" dirty="0">
                  <a:solidFill>
                    <a:schemeClr val="accent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0DE7B21-2C15-46D7-24E4-AD2B3BF3E16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384" y="3872054"/>
                    <a:ext cx="15837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ser</m:t>
                          </m:r>
                          <m:r>
                            <a:rPr lang="en-US" altLang="ko-KR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prediction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accent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0DE7B21-2C15-46D7-24E4-AD2B3BF3E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384" y="3872054"/>
                    <a:ext cx="1583767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3475" t="-2222" r="-5405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FC2EE1-1340-0327-FAE7-1A9FA25897F3}"/>
                    </a:ext>
                  </a:extLst>
                </p:cNvPr>
                <p:cNvSpPr txBox="1"/>
                <p:nvPr/>
              </p:nvSpPr>
              <p:spPr>
                <a:xfrm>
                  <a:off x="5444384" y="2118656"/>
                  <a:ext cx="12103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FC2EE1-1340-0327-FAE7-1A9FA2589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384" y="2118656"/>
                  <a:ext cx="1210331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3015" r="-1005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51099-444D-5D7A-697B-00666BCF91DE}"/>
                    </a:ext>
                  </a:extLst>
                </p:cNvPr>
                <p:cNvSpPr txBox="1"/>
                <p:nvPr/>
              </p:nvSpPr>
              <p:spPr>
                <a:xfrm>
                  <a:off x="7437226" y="2081548"/>
                  <a:ext cx="1490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151099-444D-5D7A-697B-00666BCF9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7226" y="2081548"/>
                  <a:ext cx="149080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24000" r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0BE0C54-32CE-BE2D-E9A4-4EE0B4C780DE}"/>
                    </a:ext>
                  </a:extLst>
                </p:cNvPr>
                <p:cNvSpPr txBox="1"/>
                <p:nvPr/>
              </p:nvSpPr>
              <p:spPr>
                <a:xfrm>
                  <a:off x="3148110" y="3495964"/>
                  <a:ext cx="1637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Layers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𝑀𝐿𝑃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0BE0C54-32CE-BE2D-E9A4-4EE0B4C78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110" y="3495964"/>
                  <a:ext cx="1637500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2602" r="-2974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4723BD-DC53-D567-7C0E-3B569E94D022}"/>
                    </a:ext>
                  </a:extLst>
                </p:cNvPr>
                <p:cNvSpPr txBox="1"/>
                <p:nvPr/>
              </p:nvSpPr>
              <p:spPr>
                <a:xfrm>
                  <a:off x="9178171" y="2991262"/>
                  <a:ext cx="2557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4723BD-DC53-D567-7C0E-3B569E94D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8171" y="2991262"/>
                  <a:ext cx="255711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23810" r="-16667" b="-65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연결선: 꺾임 64">
              <a:extLst>
                <a:ext uri="{FF2B5EF4-FFF2-40B4-BE49-F238E27FC236}">
                  <a16:creationId xmlns:a16="http://schemas.microsoft.com/office/drawing/2014/main" id="{39F2B647-38C8-6C07-18A5-959FB0BD8311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 flipV="1">
              <a:off x="8444524" y="2455047"/>
              <a:ext cx="760699" cy="31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2CBD5F3-15D8-8219-1107-37CE4D8B6E41}"/>
                </a:ext>
              </a:extLst>
            </p:cNvPr>
            <p:cNvGrpSpPr/>
            <p:nvPr/>
          </p:nvGrpSpPr>
          <p:grpSpPr>
            <a:xfrm>
              <a:off x="106722" y="1998323"/>
              <a:ext cx="2589752" cy="2970330"/>
              <a:chOff x="111596" y="2157386"/>
              <a:chExt cx="2589752" cy="297033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D7C10F3-F78A-F875-D274-9D1FCA776655}"/>
                  </a:ext>
                </a:extLst>
              </p:cNvPr>
              <p:cNvGrpSpPr/>
              <p:nvPr/>
            </p:nvGrpSpPr>
            <p:grpSpPr>
              <a:xfrm>
                <a:off x="111596" y="2502162"/>
                <a:ext cx="2589752" cy="2625554"/>
                <a:chOff x="702250" y="2991979"/>
                <a:chExt cx="2589752" cy="2625554"/>
              </a:xfrm>
            </p:grpSpPr>
            <p:pic>
              <p:nvPicPr>
                <p:cNvPr id="36" name="그림 5">
                  <a:extLst>
                    <a:ext uri="{FF2B5EF4-FFF2-40B4-BE49-F238E27FC236}">
                      <a16:creationId xmlns:a16="http://schemas.microsoft.com/office/drawing/2014/main" id="{273C94A2-21CC-8FF8-A85D-E2B9C18F44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/>
                <a:srcRect l="21435" r="29644"/>
                <a:stretch/>
              </p:blipFill>
              <p:spPr>
                <a:xfrm>
                  <a:off x="702250" y="3033425"/>
                  <a:ext cx="2384738" cy="2584108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6356556-FBAE-3CCC-B03C-A424E227E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10800000" flipH="1">
                  <a:off x="2904653" y="3599456"/>
                  <a:ext cx="109613" cy="120855"/>
                </a:xfrm>
                <a:prstGeom prst="rect">
                  <a:avLst/>
                </a:prstGeom>
              </p:spPr>
            </p:pic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EE23D10E-7ACE-9E33-500C-2799BE54A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34703" y="2991979"/>
                  <a:ext cx="1257299" cy="428625"/>
                </a:xfrm>
                <a:prstGeom prst="bentConnector3">
                  <a:avLst>
                    <a:gd name="adj1" fmla="val -758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9E92FF0E-FA16-69D2-8666-E486FAD57017}"/>
                    </a:ext>
                  </a:extLst>
                </p:cNvPr>
                <p:cNvSpPr/>
                <p:nvPr/>
              </p:nvSpPr>
              <p:spPr>
                <a:xfrm>
                  <a:off x="2034703" y="3028662"/>
                  <a:ext cx="1085216" cy="621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E479023-E388-FC43-C366-8B2066C68E5B}"/>
                      </a:ext>
                    </a:extLst>
                  </p:cNvPr>
                  <p:cNvSpPr txBox="1"/>
                  <p:nvPr/>
                </p:nvSpPr>
                <p:spPr>
                  <a:xfrm>
                    <a:off x="1427984" y="2157386"/>
                    <a:ext cx="11983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E479023-E388-FC43-C366-8B2066C68E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7984" y="2157386"/>
                    <a:ext cx="1198340" cy="276999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2041" r="-1531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B00D332-D9E3-0747-75F3-FC0603C3BF51}"/>
                  </a:ext>
                </a:extLst>
              </p:cNvPr>
              <p:cNvSpPr/>
              <p:nvPr/>
            </p:nvSpPr>
            <p:spPr>
              <a:xfrm>
                <a:off x="342638" y="2536464"/>
                <a:ext cx="1085216" cy="621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86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AE997B81-1AAA-C650-9F57-E1BB9BCA04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100" y="1415372"/>
          <a:ext cx="1122045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950">
                  <a:extLst>
                    <a:ext uri="{9D8B030D-6E8A-4147-A177-3AD203B41FA5}">
                      <a16:colId xmlns:a16="http://schemas.microsoft.com/office/drawing/2014/main" val="2589303797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80086506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96316413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688336133"/>
                    </a:ext>
                  </a:extLst>
                </a:gridCol>
                <a:gridCol w="1267354">
                  <a:extLst>
                    <a:ext uri="{9D8B030D-6E8A-4147-A177-3AD203B41FA5}">
                      <a16:colId xmlns:a16="http://schemas.microsoft.com/office/drawing/2014/main" val="1948295231"/>
                    </a:ext>
                  </a:extLst>
                </a:gridCol>
                <a:gridCol w="1019207">
                  <a:extLst>
                    <a:ext uri="{9D8B030D-6E8A-4147-A177-3AD203B41FA5}">
                      <a16:colId xmlns:a16="http://schemas.microsoft.com/office/drawing/2014/main" val="1813346632"/>
                    </a:ext>
                  </a:extLst>
                </a:gridCol>
                <a:gridCol w="1735837">
                  <a:extLst>
                    <a:ext uri="{9D8B030D-6E8A-4147-A177-3AD203B41FA5}">
                      <a16:colId xmlns:a16="http://schemas.microsoft.com/office/drawing/2014/main" val="1327274976"/>
                    </a:ext>
                  </a:extLst>
                </a:gridCol>
                <a:gridCol w="1616402">
                  <a:extLst>
                    <a:ext uri="{9D8B030D-6E8A-4147-A177-3AD203B41FA5}">
                      <a16:colId xmlns:a16="http://schemas.microsoft.com/office/drawing/2014/main" val="1928753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Reduce method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Accuracy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solver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batch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epoch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lr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Decay epoch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Decay rate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6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Reduce_mean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</a:t>
                      </a:r>
                      <a:r>
                        <a:rPr lang="en-US" dirty="0"/>
                        <a:t>00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4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/>
                        <a:t>Reduce_max</a:t>
                      </a:r>
                      <a:endParaRPr lang="en-KR" altLang="ko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26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</a:t>
                      </a:r>
                      <a:r>
                        <a:rPr lang="en-US" dirty="0"/>
                        <a:t>00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7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/>
                        <a:t>Stack &amp; Slice</a:t>
                      </a:r>
                      <a:endParaRPr lang="en-KR" altLang="ko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altLang="ko-KR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48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Reduce_mean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4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/>
                        <a:t>Reduce_max</a:t>
                      </a:r>
                      <a:endParaRPr lang="en-KR" altLang="ko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56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Stack &amp; Slice</a:t>
                      </a:r>
                      <a:endParaRPr lang="en-KR" altLang="ko-KR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43</a:t>
                      </a: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adam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200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0.0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73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Reduce_mean</a:t>
                      </a:r>
                      <a:endParaRPr lang="en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1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 err="1"/>
                        <a:t>Reduce_max</a:t>
                      </a:r>
                      <a:endParaRPr lang="en-KR" altLang="ko-K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  <a:r>
                        <a:rPr lang="en-KR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0.0</a:t>
                      </a:r>
                      <a:r>
                        <a:rPr lang="en-US" dirty="0"/>
                        <a:t>0</a:t>
                      </a:r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en-KR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61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090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분석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7D9D7C-3D22-1272-EDF5-A26E0B19ED1A}"/>
                  </a:ext>
                </a:extLst>
              </p:cNvPr>
              <p:cNvSpPr txBox="1"/>
              <p:nvPr/>
            </p:nvSpPr>
            <p:spPr>
              <a:xfrm>
                <a:off x="450850" y="1206757"/>
                <a:ext cx="7747000" cy="6064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사용자의 포스트 내용을 토대로 판단하는 것이 아닌 사용자의  이전 게시글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학습 </a:t>
                </a:r>
                <a:r>
                  <a:rPr lang="ko-KR" altLang="en-US" sz="1400"/>
                  <a:t>데이터</a:t>
                </a:r>
                <a:r>
                  <a:rPr lang="en-US" altLang="ko-KR" sz="1400"/>
                  <a:t>)</a:t>
                </a:r>
                <a:r>
                  <a:rPr lang="ko-KR" altLang="en-US" sz="1400"/>
                  <a:t>을 통해 </a:t>
                </a:r>
                <a:r>
                  <a:rPr lang="ko-KR" altLang="en-US" sz="1400" dirty="0"/>
                  <a:t>사용자가 사용할 법한 게시글을 생성하여 이를 분류하기에 낮은 성능이 나옴</a:t>
                </a:r>
                <a:endParaRPr lang="en-US" altLang="ko-KR" sz="1400" dirty="0"/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만약 생성을 하지 않고 사용자의 포스트를 그대로 </a:t>
                </a:r>
                <a:r>
                  <a:rPr lang="ko-KR" altLang="en-US" sz="1400"/>
                  <a:t>사용한다면 </a:t>
                </a:r>
                <a:r>
                  <a:rPr lang="en-US" altLang="ko-KR" sz="1400"/>
                  <a:t>54%</a:t>
                </a:r>
                <a:r>
                  <a:rPr lang="ko-KR" altLang="en-US" sz="1400"/>
                  <a:t>의 </a:t>
                </a:r>
                <a:r>
                  <a:rPr lang="ko-KR" altLang="en-US" sz="1400" dirty="0"/>
                  <a:t>적중률이 나옴</a:t>
                </a: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Input Feature</a:t>
                </a:r>
                <a:r>
                  <a:rPr lang="ko-KR" altLang="en-US" sz="1400" dirty="0"/>
                  <a:t>를 </a:t>
                </a:r>
                <a:r>
                  <a:rPr lang="en-US" altLang="ko-KR" sz="1400" dirty="0"/>
                  <a:t>T-SNE</a:t>
                </a:r>
                <a:r>
                  <a:rPr lang="ko-KR" altLang="en-US" sz="1400" dirty="0"/>
                  <a:t>를 통해 </a:t>
                </a:r>
                <a:r>
                  <a:rPr lang="en-US" altLang="ko-KR" sz="1400" dirty="0"/>
                  <a:t>post </a:t>
                </a:r>
                <a:r>
                  <a:rPr lang="ko-KR" altLang="en-US" sz="1400" dirty="0"/>
                  <a:t>별로 묶어서 확인 시도</a:t>
                </a:r>
                <a:endParaRPr lang="en-US" altLang="ko-KR" sz="1400" dirty="0"/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확인 결과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/>
                  <a:t>는 사용자 별로 비슷하지 않다는 이유를 알 수 있음</a:t>
                </a:r>
                <a:r>
                  <a:rPr lang="en-US" altLang="ko-KR" sz="1400" dirty="0"/>
                  <a:t>.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비슷한 카테고리를 최소화하였더라도 사용자가 항상 같은 카테고리 내의 게시글을 작성하지 않기에 위와 같은 결과가 나올 수 있음을 파악함</a:t>
                </a:r>
                <a:endParaRPr lang="en-US" altLang="ko-KR" sz="1400" dirty="0"/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하지만 사용자가 일관성이 있는 게시글을 작성한다면 그러한 유저에 한정하여 매우 높은 적중율을 확인이 가능했음</a:t>
                </a: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7D9D7C-3D22-1272-EDF5-A26E0B19E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" y="1206757"/>
                <a:ext cx="7747000" cy="6064417"/>
              </a:xfrm>
              <a:prstGeom prst="rect">
                <a:avLst/>
              </a:prstGeom>
              <a:blipFill>
                <a:blip r:embed="rId6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ED540548-3B6B-4829-C4E7-D18FB7ED80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13" t="9420" r="7869" b="9091"/>
          <a:stretch/>
        </p:blipFill>
        <p:spPr>
          <a:xfrm>
            <a:off x="8197850" y="2290779"/>
            <a:ext cx="3892550" cy="37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01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모델 변경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7D9D7C-3D22-1272-EDF5-A26E0B19ED1A}"/>
              </a:ext>
            </a:extLst>
          </p:cNvPr>
          <p:cNvSpPr txBox="1"/>
          <p:nvPr/>
        </p:nvSpPr>
        <p:spPr>
          <a:xfrm>
            <a:off x="990343" y="1278982"/>
            <a:ext cx="8692499" cy="6926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기존 모델의 경우 유저를 게시글의 내용을 통해서 추정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게시글의 내용이 비슷하거나 평소 자신이 주로 쓰던 게시글의 내용이 아닐 경우 유저 추정의 어려움이 존재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유저 추정에 추가적인 기준을 더하여 보다 정확도 높은 모델을 개발하고자 함</a:t>
            </a: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게시글의 카테고리는 게시글의 성격을 나타낼 수 있는 기준이 됨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유저가 작성했던 게시글과 유저가 작성할 만한 게시글의 유사도 또한 유저 추정의 기준이 될 수 있음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같은 카테고리를 가졌으며 기존 게시글과 가장 유사도가 높은 게시글을 작성한 유저로 추정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앞서 언급한 두개의 기준을 가지고 새로운 모델 개발에 착수</a:t>
            </a: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인스타그램의 경우 해시태그의 제한이 따로 존재하지 않아 그것으로 카테고리 추정이 어려움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80242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데이터셋 변경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7D9D7C-3D22-1272-EDF5-A26E0B19ED1A}"/>
              </a:ext>
            </a:extLst>
          </p:cNvPr>
          <p:cNvSpPr txBox="1"/>
          <p:nvPr/>
        </p:nvSpPr>
        <p:spPr>
          <a:xfrm>
            <a:off x="990344" y="1278982"/>
            <a:ext cx="7239256" cy="3048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YFCC100M </a:t>
            </a:r>
            <a:r>
              <a:rPr lang="ko-KR" altLang="en-US" sz="1400" dirty="0"/>
              <a:t>데이터셋을 </a:t>
            </a:r>
            <a:r>
              <a:rPr lang="en-US" altLang="ko-KR" sz="1400" dirty="0"/>
              <a:t>20</a:t>
            </a:r>
            <a:r>
              <a:rPr lang="ko-KR" altLang="en-US" sz="1400" dirty="0"/>
              <a:t>개의 해시태그를 기준으로 분류한</a:t>
            </a:r>
            <a:r>
              <a:rPr lang="en-US" altLang="ko-KR" sz="1400" dirty="0"/>
              <a:t> </a:t>
            </a:r>
            <a:r>
              <a:rPr lang="ko-KR" altLang="en-US" sz="1400" dirty="0"/>
              <a:t>논문에서 영감을 받아 </a:t>
            </a:r>
            <a:r>
              <a:rPr lang="en-US" altLang="ko-KR" sz="1400" dirty="0"/>
              <a:t>Attend to You</a:t>
            </a:r>
            <a:r>
              <a:rPr lang="ko-KR" altLang="en-US" sz="1400" dirty="0"/>
              <a:t>에서 제공하는 </a:t>
            </a:r>
            <a:r>
              <a:rPr lang="en-US" altLang="ko-KR" sz="1400" dirty="0"/>
              <a:t>YFCC</a:t>
            </a:r>
            <a:r>
              <a:rPr lang="ko-KR" altLang="en-US" sz="1400" dirty="0"/>
              <a:t>데이터셋을 분류</a:t>
            </a: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YFCC</a:t>
            </a:r>
            <a:r>
              <a:rPr lang="ko-KR" altLang="en-US" sz="1400" dirty="0"/>
              <a:t>에서 가장 빈도가 높은 태그 </a:t>
            </a:r>
            <a:r>
              <a:rPr lang="en-US" altLang="ko-KR" sz="1400" dirty="0"/>
              <a:t>20</a:t>
            </a:r>
            <a:r>
              <a:rPr lang="ko-KR" altLang="en-US" sz="1400" dirty="0"/>
              <a:t>개를 각각의 카테고리의 기준으로 삼아 분류</a:t>
            </a: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 과정을 통해 </a:t>
            </a:r>
            <a:r>
              <a:rPr lang="en-US" altLang="ko-KR" sz="1400" dirty="0"/>
              <a:t>4,048</a:t>
            </a:r>
            <a:r>
              <a:rPr lang="ko-KR" altLang="en-US" sz="1400" dirty="0"/>
              <a:t>명의 </a:t>
            </a:r>
            <a:r>
              <a:rPr lang="en-US" altLang="ko-KR" sz="1400" dirty="0"/>
              <a:t>137,028</a:t>
            </a:r>
            <a:r>
              <a:rPr lang="ko-KR" altLang="en-US" sz="1400" dirty="0"/>
              <a:t>개의 게시글을 새로운 </a:t>
            </a:r>
            <a:r>
              <a:rPr lang="en-US" altLang="ko-KR" sz="1400" dirty="0"/>
              <a:t>raw </a:t>
            </a:r>
            <a:r>
              <a:rPr lang="ko-KR" altLang="en-US" sz="1400" dirty="0"/>
              <a:t>데이터로 사용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0ACBD-0C0F-851D-986A-1425C72578EF}"/>
              </a:ext>
            </a:extLst>
          </p:cNvPr>
          <p:cNvSpPr txBox="1"/>
          <p:nvPr/>
        </p:nvSpPr>
        <p:spPr>
          <a:xfrm>
            <a:off x="0" y="5911920"/>
            <a:ext cx="58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*Deep Classifiers from Image Tags in the Wild, </a:t>
            </a:r>
            <a:r>
              <a:rPr lang="en-US" altLang="ko-KR" sz="1200" dirty="0" err="1"/>
              <a:t>Izadinial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el</a:t>
            </a:r>
            <a:r>
              <a:rPr lang="en-US" altLang="ko-KR" sz="1200" dirty="0"/>
              <a:t> 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2A48D7-CE4B-6D53-69C3-B992464E8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757" y="3087353"/>
            <a:ext cx="2739957" cy="2387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EAF5B6-0EB1-215B-6F06-4F172A4FB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512" y="3087353"/>
            <a:ext cx="4808119" cy="2017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A7F78F-BBFB-9856-3599-4E7CE7A0CC18}"/>
              </a:ext>
            </a:extLst>
          </p:cNvPr>
          <p:cNvSpPr txBox="1"/>
          <p:nvPr/>
        </p:nvSpPr>
        <p:spPr>
          <a:xfrm>
            <a:off x="7919356" y="5194431"/>
            <a:ext cx="2392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가공된 </a:t>
            </a:r>
            <a:r>
              <a:rPr lang="en-US" altLang="ko-KR" sz="1200" dirty="0"/>
              <a:t>YFCC</a:t>
            </a:r>
            <a:r>
              <a:rPr lang="ko-KR" altLang="en-US" sz="1200" dirty="0"/>
              <a:t> 데이터셋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2C12F-2068-B200-F35D-FFFB5D7746BF}"/>
              </a:ext>
            </a:extLst>
          </p:cNvPr>
          <p:cNvSpPr txBox="1"/>
          <p:nvPr/>
        </p:nvSpPr>
        <p:spPr>
          <a:xfrm>
            <a:off x="1668757" y="5510475"/>
            <a:ext cx="267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YFCC100M</a:t>
            </a:r>
            <a:r>
              <a:rPr lang="ko-KR" altLang="en-US" sz="1200" dirty="0"/>
              <a:t> 내 가장 빈도가 높은 태그</a:t>
            </a:r>
          </a:p>
        </p:txBody>
      </p:sp>
    </p:spTree>
    <p:extLst>
      <p:ext uri="{BB962C8B-B14F-4D97-AF65-F5344CB8AC3E}">
        <p14:creationId xmlns:p14="http://schemas.microsoft.com/office/powerpoint/2010/main" val="3193696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네크워크</a:t>
            </a:r>
            <a:r>
              <a:rPr lang="ko-KR" altLang="en-US" sz="3200" dirty="0"/>
              <a:t> 아키텍처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B1E83E7B-2B5E-7917-46CA-31E65140FFED}"/>
              </a:ext>
            </a:extLst>
          </p:cNvPr>
          <p:cNvGrpSpPr/>
          <p:nvPr/>
        </p:nvGrpSpPr>
        <p:grpSpPr>
          <a:xfrm>
            <a:off x="488144" y="1536781"/>
            <a:ext cx="10699628" cy="4296556"/>
            <a:chOff x="488144" y="1536781"/>
            <a:chExt cx="10699628" cy="4296556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9B8C0F87-388B-CB30-B697-A22F1D40F2FB}"/>
                </a:ext>
              </a:extLst>
            </p:cNvPr>
            <p:cNvGrpSpPr/>
            <p:nvPr/>
          </p:nvGrpSpPr>
          <p:grpSpPr>
            <a:xfrm>
              <a:off x="488144" y="1536781"/>
              <a:ext cx="10699628" cy="4296556"/>
              <a:chOff x="106722" y="1469635"/>
              <a:chExt cx="10218903" cy="4061482"/>
            </a:xfrm>
          </p:grpSpPr>
          <p:cxnSp>
            <p:nvCxnSpPr>
              <p:cNvPr id="168" name="연결선: 꺾임 33">
                <a:extLst>
                  <a:ext uri="{FF2B5EF4-FFF2-40B4-BE49-F238E27FC236}">
                    <a16:creationId xmlns:a16="http://schemas.microsoft.com/office/drawing/2014/main" id="{536576DB-9F3E-43CA-90C7-2E854595860F}"/>
                  </a:ext>
                </a:extLst>
              </p:cNvPr>
              <p:cNvCxnSpPr>
                <a:cxnSpLocks/>
                <a:stCxn id="191" idx="3"/>
                <a:endCxn id="261" idx="1"/>
              </p:cNvCxnSpPr>
              <p:nvPr/>
            </p:nvCxnSpPr>
            <p:spPr>
              <a:xfrm flipV="1">
                <a:off x="5411580" y="2450193"/>
                <a:ext cx="1334480" cy="1448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70DAC311-E475-DBC1-4FD7-3D942D66E414}"/>
                  </a:ext>
                </a:extLst>
              </p:cNvPr>
              <p:cNvGrpSpPr/>
              <p:nvPr/>
            </p:nvGrpSpPr>
            <p:grpSpPr>
              <a:xfrm>
                <a:off x="8953088" y="1890160"/>
                <a:ext cx="851194" cy="750624"/>
                <a:chOff x="8241625" y="516867"/>
                <a:chExt cx="851194" cy="750624"/>
              </a:xfrm>
            </p:grpSpPr>
            <p:sp>
              <p:nvSpPr>
                <p:cNvPr id="264" name="타원 263">
                  <a:extLst>
                    <a:ext uri="{FF2B5EF4-FFF2-40B4-BE49-F238E27FC236}">
                      <a16:creationId xmlns:a16="http://schemas.microsoft.com/office/drawing/2014/main" id="{534C6EF7-3971-53E7-608E-D0A9C5784807}"/>
                    </a:ext>
                  </a:extLst>
                </p:cNvPr>
                <p:cNvSpPr/>
                <p:nvPr/>
              </p:nvSpPr>
              <p:spPr>
                <a:xfrm>
                  <a:off x="8493760" y="896016"/>
                  <a:ext cx="371475" cy="37147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19544E3E-B4C6-2086-CED3-1DE38F9872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41625" y="516867"/>
                      <a:ext cx="8511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Sigmoid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F96F579-46D8-DB5B-6D78-8CC1E9C8BB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41625" y="516867"/>
                      <a:ext cx="85119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353" t="-2222" r="-10791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0" name="연결선: 꺾임 64">
                <a:extLst>
                  <a:ext uri="{FF2B5EF4-FFF2-40B4-BE49-F238E27FC236}">
                    <a16:creationId xmlns:a16="http://schemas.microsoft.com/office/drawing/2014/main" id="{FFF2E835-5B78-9367-3BD7-B3CDC61A791D}"/>
                  </a:ext>
                </a:extLst>
              </p:cNvPr>
              <p:cNvCxnSpPr>
                <a:cxnSpLocks/>
                <a:stCxn id="264" idx="4"/>
                <a:endCxn id="188" idx="0"/>
              </p:cNvCxnSpPr>
              <p:nvPr/>
            </p:nvCxnSpPr>
            <p:spPr>
              <a:xfrm>
                <a:off x="9390960" y="2640783"/>
                <a:ext cx="0" cy="90563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연결선: 꺾임 64">
                <a:extLst>
                  <a:ext uri="{FF2B5EF4-FFF2-40B4-BE49-F238E27FC236}">
                    <a16:creationId xmlns:a16="http://schemas.microsoft.com/office/drawing/2014/main" id="{291383D0-7636-52D8-B96E-294ECA94EF2D}"/>
                  </a:ext>
                </a:extLst>
              </p:cNvPr>
              <p:cNvCxnSpPr>
                <a:cxnSpLocks/>
                <a:stCxn id="261" idx="3"/>
                <a:endCxn id="263" idx="1"/>
              </p:cNvCxnSpPr>
              <p:nvPr/>
            </p:nvCxnSpPr>
            <p:spPr>
              <a:xfrm flipV="1">
                <a:off x="7179289" y="2441617"/>
                <a:ext cx="893760" cy="85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E08CC0CA-8630-30F6-0E6B-489D0723E6D9}"/>
                  </a:ext>
                </a:extLst>
              </p:cNvPr>
              <p:cNvGrpSpPr/>
              <p:nvPr/>
            </p:nvGrpSpPr>
            <p:grpSpPr>
              <a:xfrm>
                <a:off x="6516362" y="1469635"/>
                <a:ext cx="2874599" cy="4061482"/>
                <a:chOff x="6366318" y="27144"/>
                <a:chExt cx="2874599" cy="4061482"/>
              </a:xfrm>
            </p:grpSpPr>
            <p:sp>
              <p:nvSpPr>
                <p:cNvPr id="261" name="Rounded Rectangle 2">
                  <a:extLst>
                    <a:ext uri="{FF2B5EF4-FFF2-40B4-BE49-F238E27FC236}">
                      <a16:creationId xmlns:a16="http://schemas.microsoft.com/office/drawing/2014/main" id="{D5BCB23D-9BF0-1CB8-8816-C9CA4CBA0941}"/>
                    </a:ext>
                  </a:extLst>
                </p:cNvPr>
                <p:cNvSpPr/>
                <p:nvPr/>
              </p:nvSpPr>
              <p:spPr>
                <a:xfrm>
                  <a:off x="6596016" y="657295"/>
                  <a:ext cx="433229" cy="700814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KR" sz="1000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A056454F-4BE2-5F6B-BCA2-D2C6B983D7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66318" y="27144"/>
                      <a:ext cx="884907" cy="5236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Reduce</m:t>
                            </m:r>
                          </m:oMath>
                        </m:oMathPara>
                      </a14:m>
                      <a:endParaRPr lang="en-US" altLang="ko-KR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Function</m:t>
                            </m:r>
                          </m:oMath>
                        </m:oMathPara>
                      </a14:m>
                      <a:endParaRPr lang="en-US" altLang="ko-KR" b="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A056454F-4BE2-5F6B-BCA2-D2C6B983D7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66318" y="27144"/>
                      <a:ext cx="884907" cy="5236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5921" r="-5921" b="-32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3" name="Rounded Rectangle 2">
                  <a:extLst>
                    <a:ext uri="{FF2B5EF4-FFF2-40B4-BE49-F238E27FC236}">
                      <a16:creationId xmlns:a16="http://schemas.microsoft.com/office/drawing/2014/main" id="{11C77AA1-3597-F060-281C-FB864B8EEB4D}"/>
                    </a:ext>
                  </a:extLst>
                </p:cNvPr>
                <p:cNvSpPr/>
                <p:nvPr/>
              </p:nvSpPr>
              <p:spPr>
                <a:xfrm>
                  <a:off x="7923005" y="657295"/>
                  <a:ext cx="371475" cy="68366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KR" sz="1000" dirty="0">
                    <a:solidFill>
                      <a:srgbClr val="3366FF"/>
                    </a:solidFill>
                  </a:endParaRPr>
                </a:p>
              </p:txBody>
            </p:sp>
            <p:sp>
              <p:nvSpPr>
                <p:cNvPr id="287" name="Rounded Rectangle 2">
                  <a:extLst>
                    <a:ext uri="{FF2B5EF4-FFF2-40B4-BE49-F238E27FC236}">
                      <a16:creationId xmlns:a16="http://schemas.microsoft.com/office/drawing/2014/main" id="{EA62EBA7-7349-2A64-E0AD-B79D96ECA843}"/>
                    </a:ext>
                  </a:extLst>
                </p:cNvPr>
                <p:cNvSpPr/>
                <p:nvPr/>
              </p:nvSpPr>
              <p:spPr>
                <a:xfrm>
                  <a:off x="7081044" y="3404965"/>
                  <a:ext cx="2159873" cy="68366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K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dirty="0">
                      <a:solidFill>
                        <a:srgbClr val="3366FF"/>
                      </a:solidFill>
                    </a:rPr>
                    <a:t>Binary cross-entropy Loss</a:t>
                  </a:r>
                  <a:endParaRPr lang="en-KR" sz="1600" dirty="0">
                    <a:solidFill>
                      <a:srgbClr val="3366FF"/>
                    </a:solidFill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82119AC-87BF-F57E-512A-8302A06C4C08}"/>
                  </a:ext>
                </a:extLst>
              </p:cNvPr>
              <p:cNvGrpSpPr/>
              <p:nvPr/>
            </p:nvGrpSpPr>
            <p:grpSpPr>
              <a:xfrm>
                <a:off x="2632139" y="1490128"/>
                <a:ext cx="5791610" cy="1949102"/>
                <a:chOff x="3254269" y="172418"/>
                <a:chExt cx="5791610" cy="1949102"/>
              </a:xfrm>
            </p:grpSpPr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B103A9CE-7D8E-8893-FCE0-76BCB1E27AA2}"/>
                    </a:ext>
                  </a:extLst>
                </p:cNvPr>
                <p:cNvGrpSpPr/>
                <p:nvPr/>
              </p:nvGrpSpPr>
              <p:grpSpPr>
                <a:xfrm>
                  <a:off x="3338922" y="180758"/>
                  <a:ext cx="5706957" cy="1841039"/>
                  <a:chOff x="3341117" y="-161161"/>
                  <a:chExt cx="5706957" cy="1841039"/>
                </a:xfrm>
              </p:grpSpPr>
              <p:grpSp>
                <p:nvGrpSpPr>
                  <p:cNvPr id="192" name="그룹 191">
                    <a:extLst>
                      <a:ext uri="{FF2B5EF4-FFF2-40B4-BE49-F238E27FC236}">
                        <a16:creationId xmlns:a16="http://schemas.microsoft.com/office/drawing/2014/main" id="{4647B3AA-5B07-A75D-3C17-2F4A5FBB9E3D}"/>
                      </a:ext>
                    </a:extLst>
                  </p:cNvPr>
                  <p:cNvGrpSpPr/>
                  <p:nvPr/>
                </p:nvGrpSpPr>
                <p:grpSpPr>
                  <a:xfrm>
                    <a:off x="3870515" y="283420"/>
                    <a:ext cx="2016053" cy="1396458"/>
                    <a:chOff x="3627549" y="234363"/>
                    <a:chExt cx="2016053" cy="1396458"/>
                  </a:xfrm>
                </p:grpSpPr>
                <p:grpSp>
                  <p:nvGrpSpPr>
                    <p:cNvPr id="245" name="그룹 244">
                      <a:extLst>
                        <a:ext uri="{FF2B5EF4-FFF2-40B4-BE49-F238E27FC236}">
                          <a16:creationId xmlns:a16="http://schemas.microsoft.com/office/drawing/2014/main" id="{D9D422D2-4512-FFDE-4DEB-E22CD0CA27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7549" y="234363"/>
                      <a:ext cx="2016053" cy="1396458"/>
                      <a:chOff x="3627549" y="234363"/>
                      <a:chExt cx="2016053" cy="1396458"/>
                    </a:xfrm>
                  </p:grpSpPr>
                  <p:sp>
                    <p:nvSpPr>
                      <p:cNvPr id="259" name="직사각형 258">
                        <a:extLst>
                          <a:ext uri="{FF2B5EF4-FFF2-40B4-BE49-F238E27FC236}">
                            <a16:creationId xmlns:a16="http://schemas.microsoft.com/office/drawing/2014/main" id="{619E97C8-FCAF-351B-8FD5-31D1829A3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7549" y="548470"/>
                        <a:ext cx="2016053" cy="10823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3366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60" name="TextBox 259">
                            <a:extLst>
                              <a:ext uri="{FF2B5EF4-FFF2-40B4-BE49-F238E27FC236}">
                                <a16:creationId xmlns:a16="http://schemas.microsoft.com/office/drawing/2014/main" id="{F8DB0375-F19E-8F45-9AE3-60F45B411E4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66178" y="234363"/>
                            <a:ext cx="963405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Classifier</m:t>
                                  </m:r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38" name="TextBox 137">
                            <a:extLst>
                              <a:ext uri="{FF2B5EF4-FFF2-40B4-BE49-F238E27FC236}">
                                <a16:creationId xmlns:a16="http://schemas.microsoft.com/office/drawing/2014/main" id="{B8F1028C-0E3B-749D-A2CB-53853B22FE1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166178" y="234363"/>
                            <a:ext cx="963405" cy="276999"/>
                          </a:xfrm>
                          <a:prstGeom prst="rect">
                            <a:avLst/>
                          </a:prstGeom>
                          <a:blipFill>
                            <a:blip r:embed="rId9"/>
                            <a:stretch>
                              <a:fillRect l="-5696" r="-6329" b="-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246" name="그룹 245">
                      <a:extLst>
                        <a:ext uri="{FF2B5EF4-FFF2-40B4-BE49-F238E27FC236}">
                          <a16:creationId xmlns:a16="http://schemas.microsoft.com/office/drawing/2014/main" id="{C8C470C2-3782-250E-7792-98DE4F0E95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0"/>
                      <a:ext cx="1846489" cy="900751"/>
                      <a:chOff x="3717218" y="644090"/>
                      <a:chExt cx="1846489" cy="900751"/>
                    </a:xfrm>
                  </p:grpSpPr>
                  <p:grpSp>
                    <p:nvGrpSpPr>
                      <p:cNvPr id="247" name="그룹 246">
                        <a:extLst>
                          <a:ext uri="{FF2B5EF4-FFF2-40B4-BE49-F238E27FC236}">
                            <a16:creationId xmlns:a16="http://schemas.microsoft.com/office/drawing/2014/main" id="{2ECECF07-A731-B0AA-9CBA-3E84B1B821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17218" y="644093"/>
                        <a:ext cx="433229" cy="900745"/>
                        <a:chOff x="3717218" y="644093"/>
                        <a:chExt cx="433229" cy="900745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7" name="TextBox 256">
                              <a:extLst>
                                <a:ext uri="{FF2B5EF4-FFF2-40B4-BE49-F238E27FC236}">
                                  <a16:creationId xmlns:a16="http://schemas.microsoft.com/office/drawing/2014/main" id="{2DDD35B3-9773-022A-D611-B355A5A751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35" name="TextBox 134">
                              <a:extLst>
                                <a:ext uri="{FF2B5EF4-FFF2-40B4-BE49-F238E27FC236}">
                                  <a16:creationId xmlns:a16="http://schemas.microsoft.com/office/drawing/2014/main" id="{60632A51-29BB-FCE0-9042-C5A83095A7D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12500" t="-4348" r="-3125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258" name="Rounded Rectangle 2">
                          <a:extLst>
                            <a:ext uri="{FF2B5EF4-FFF2-40B4-BE49-F238E27FC236}">
                              <a16:creationId xmlns:a16="http://schemas.microsoft.com/office/drawing/2014/main" id="{DFC8F14B-B80D-CF37-470E-3BDC499B4B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7218" y="644093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48" name="그룹 247">
                        <a:extLst>
                          <a:ext uri="{FF2B5EF4-FFF2-40B4-BE49-F238E27FC236}">
                            <a16:creationId xmlns:a16="http://schemas.microsoft.com/office/drawing/2014/main" id="{9E4084A4-F88C-3B87-790D-63C3C40A0B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8673" y="644096"/>
                        <a:ext cx="433229" cy="900745"/>
                        <a:chOff x="4188673" y="644096"/>
                        <a:chExt cx="433229" cy="900745"/>
                      </a:xfrm>
                    </p:grpSpPr>
                    <p:sp>
                      <p:nvSpPr>
                        <p:cNvPr id="255" name="Rounded Rectangle 2">
                          <a:extLst>
                            <a:ext uri="{FF2B5EF4-FFF2-40B4-BE49-F238E27FC236}">
                              <a16:creationId xmlns:a16="http://schemas.microsoft.com/office/drawing/2014/main" id="{AE5EA155-492F-68C0-634E-A9901DA648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8673" y="644096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6" name="TextBox 255">
                              <a:extLst>
                                <a:ext uri="{FF2B5EF4-FFF2-40B4-BE49-F238E27FC236}">
                                  <a16:creationId xmlns:a16="http://schemas.microsoft.com/office/drawing/2014/main" id="{DF766888-9E80-47E2-BC59-469DC0930D9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34" name="TextBox 133">
                              <a:extLst>
                                <a:ext uri="{FF2B5EF4-FFF2-40B4-BE49-F238E27FC236}">
                                  <a16:creationId xmlns:a16="http://schemas.microsoft.com/office/drawing/2014/main" id="{E4F6E35C-C199-4661-D05E-989141FF0F8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 l="-14286" t="-4348" r="-4762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49" name="그룹 248">
                        <a:extLst>
                          <a:ext uri="{FF2B5EF4-FFF2-40B4-BE49-F238E27FC236}">
                            <a16:creationId xmlns:a16="http://schemas.microsoft.com/office/drawing/2014/main" id="{0CD2E2FD-FBFA-8737-E4B2-FE2BF60633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60344" y="644090"/>
                        <a:ext cx="433229" cy="900745"/>
                        <a:chOff x="4660344" y="644090"/>
                        <a:chExt cx="433229" cy="900745"/>
                      </a:xfrm>
                    </p:grpSpPr>
                    <p:sp>
                      <p:nvSpPr>
                        <p:cNvPr id="253" name="Rounded Rectangle 2">
                          <a:extLst>
                            <a:ext uri="{FF2B5EF4-FFF2-40B4-BE49-F238E27FC236}">
                              <a16:creationId xmlns:a16="http://schemas.microsoft.com/office/drawing/2014/main" id="{FBBB25C0-5DA2-0865-A9CA-01C4AA51C4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0344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4" name="TextBox 253">
                              <a:extLst>
                                <a:ext uri="{FF2B5EF4-FFF2-40B4-BE49-F238E27FC236}">
                                  <a16:creationId xmlns:a16="http://schemas.microsoft.com/office/drawing/2014/main" id="{1E8FCCA6-0416-9D8A-FDAB-EC49A99632F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32" name="TextBox 131">
                              <a:extLst>
                                <a:ext uri="{FF2B5EF4-FFF2-40B4-BE49-F238E27FC236}">
                                  <a16:creationId xmlns:a16="http://schemas.microsoft.com/office/drawing/2014/main" id="{30DDB14C-5345-636F-69EC-D9DE9F8B02E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2"/>
                              <a:stretch>
                                <a:fillRect l="-16129" t="-4348" r="-4839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50" name="그룹 249">
                        <a:extLst>
                          <a:ext uri="{FF2B5EF4-FFF2-40B4-BE49-F238E27FC236}">
                            <a16:creationId xmlns:a16="http://schemas.microsoft.com/office/drawing/2014/main" id="{B1520474-A9B7-62A9-5270-80540CFA6E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30478" y="644090"/>
                        <a:ext cx="433229" cy="900745"/>
                        <a:chOff x="5130478" y="644090"/>
                        <a:chExt cx="433229" cy="900745"/>
                      </a:xfrm>
                    </p:grpSpPr>
                    <p:sp>
                      <p:nvSpPr>
                        <p:cNvPr id="251" name="Rounded Rectangle 2">
                          <a:extLst>
                            <a:ext uri="{FF2B5EF4-FFF2-40B4-BE49-F238E27FC236}">
                              <a16:creationId xmlns:a16="http://schemas.microsoft.com/office/drawing/2014/main" id="{D8BEF724-C249-B0E7-AFB8-BC2554F2DB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30478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2" name="TextBox 251">
                              <a:extLst>
                                <a:ext uri="{FF2B5EF4-FFF2-40B4-BE49-F238E27FC236}">
                                  <a16:creationId xmlns:a16="http://schemas.microsoft.com/office/drawing/2014/main" id="{F86445BD-C18A-8AA2-7220-38239643062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30" name="TextBox 129">
                              <a:extLst>
                                <a:ext uri="{FF2B5EF4-FFF2-40B4-BE49-F238E27FC236}">
                                  <a16:creationId xmlns:a16="http://schemas.microsoft.com/office/drawing/2014/main" id="{36C6FB38-C839-9373-DF1B-6754C41E65B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3"/>
                              <a:stretch>
                                <a:fillRect l="-14286" t="-4348" r="-4762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grpSp>
                <p:nvGrpSpPr>
                  <p:cNvPr id="193" name="그룹 192">
                    <a:extLst>
                      <a:ext uri="{FF2B5EF4-FFF2-40B4-BE49-F238E27FC236}">
                        <a16:creationId xmlns:a16="http://schemas.microsoft.com/office/drawing/2014/main" id="{7062725B-5C75-035C-D67F-32FBC9BF5F71}"/>
                      </a:ext>
                    </a:extLst>
                  </p:cNvPr>
                  <p:cNvGrpSpPr/>
                  <p:nvPr/>
                </p:nvGrpSpPr>
                <p:grpSpPr>
                  <a:xfrm>
                    <a:off x="3743397" y="126050"/>
                    <a:ext cx="2016053" cy="1396458"/>
                    <a:chOff x="3627549" y="234363"/>
                    <a:chExt cx="2016053" cy="1396458"/>
                  </a:xfrm>
                </p:grpSpPr>
                <p:grpSp>
                  <p:nvGrpSpPr>
                    <p:cNvPr id="229" name="그룹 228">
                      <a:extLst>
                        <a:ext uri="{FF2B5EF4-FFF2-40B4-BE49-F238E27FC236}">
                          <a16:creationId xmlns:a16="http://schemas.microsoft.com/office/drawing/2014/main" id="{EF2E334D-2B66-5E11-A9D1-89A9755521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7549" y="234363"/>
                      <a:ext cx="2016053" cy="1396458"/>
                      <a:chOff x="3627549" y="234363"/>
                      <a:chExt cx="2016053" cy="1396458"/>
                    </a:xfrm>
                  </p:grpSpPr>
                  <p:sp>
                    <p:nvSpPr>
                      <p:cNvPr id="243" name="직사각형 242">
                        <a:extLst>
                          <a:ext uri="{FF2B5EF4-FFF2-40B4-BE49-F238E27FC236}">
                            <a16:creationId xmlns:a16="http://schemas.microsoft.com/office/drawing/2014/main" id="{AA859F32-139A-20A7-F062-7E2EAC68B9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7549" y="548470"/>
                        <a:ext cx="2016053" cy="10823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3366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4" name="TextBox 243">
                            <a:extLst>
                              <a:ext uri="{FF2B5EF4-FFF2-40B4-BE49-F238E27FC236}">
                                <a16:creationId xmlns:a16="http://schemas.microsoft.com/office/drawing/2014/main" id="{6C505FED-99E6-EA1C-CAED-E532A19F6C9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166178" y="234363"/>
                            <a:ext cx="963405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Classifier</m:t>
                                  </m:r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1" name="TextBox 120">
                            <a:extLst>
                              <a:ext uri="{FF2B5EF4-FFF2-40B4-BE49-F238E27FC236}">
                                <a16:creationId xmlns:a16="http://schemas.microsoft.com/office/drawing/2014/main" id="{C7A8A6E3-C9C6-8443-DC4C-3B139F2A45AB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166178" y="234363"/>
                            <a:ext cx="963405" cy="276999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5696" r="-6329" b="-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230" name="그룹 229">
                      <a:extLst>
                        <a:ext uri="{FF2B5EF4-FFF2-40B4-BE49-F238E27FC236}">
                          <a16:creationId xmlns:a16="http://schemas.microsoft.com/office/drawing/2014/main" id="{8D15F635-686F-7F08-96A0-A9A502C93A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0"/>
                      <a:ext cx="1846489" cy="900751"/>
                      <a:chOff x="3717218" y="644090"/>
                      <a:chExt cx="1846489" cy="900751"/>
                    </a:xfrm>
                  </p:grpSpPr>
                  <p:grpSp>
                    <p:nvGrpSpPr>
                      <p:cNvPr id="231" name="그룹 230">
                        <a:extLst>
                          <a:ext uri="{FF2B5EF4-FFF2-40B4-BE49-F238E27FC236}">
                            <a16:creationId xmlns:a16="http://schemas.microsoft.com/office/drawing/2014/main" id="{9A212A2C-DD35-F4FC-77FB-CB15FDD40F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17218" y="644093"/>
                        <a:ext cx="433229" cy="900745"/>
                        <a:chOff x="3717218" y="644093"/>
                        <a:chExt cx="433229" cy="900745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41" name="TextBox 240">
                              <a:extLst>
                                <a:ext uri="{FF2B5EF4-FFF2-40B4-BE49-F238E27FC236}">
                                  <a16:creationId xmlns:a16="http://schemas.microsoft.com/office/drawing/2014/main" id="{EBBA7F4B-1406-C0D0-7870-E253FF7F96B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8" name="TextBox 117">
                              <a:extLst>
                                <a:ext uri="{FF2B5EF4-FFF2-40B4-BE49-F238E27FC236}">
                                  <a16:creationId xmlns:a16="http://schemas.microsoft.com/office/drawing/2014/main" id="{C08F0B9C-B512-54BD-C0BF-10C377770841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5"/>
                              <a:stretch>
                                <a:fillRect l="-12500" t="-4348" r="-3125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242" name="Rounded Rectangle 2">
                          <a:extLst>
                            <a:ext uri="{FF2B5EF4-FFF2-40B4-BE49-F238E27FC236}">
                              <a16:creationId xmlns:a16="http://schemas.microsoft.com/office/drawing/2014/main" id="{99019C60-AF1F-700E-6AFB-E7D8EA4935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7218" y="644093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32" name="그룹 231">
                        <a:extLst>
                          <a:ext uri="{FF2B5EF4-FFF2-40B4-BE49-F238E27FC236}">
                            <a16:creationId xmlns:a16="http://schemas.microsoft.com/office/drawing/2014/main" id="{04FCD93B-D485-043F-0340-00D2EB3537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8673" y="644096"/>
                        <a:ext cx="433229" cy="900745"/>
                        <a:chOff x="4188673" y="644096"/>
                        <a:chExt cx="433229" cy="900745"/>
                      </a:xfrm>
                    </p:grpSpPr>
                    <p:sp>
                      <p:nvSpPr>
                        <p:cNvPr id="239" name="Rounded Rectangle 2">
                          <a:extLst>
                            <a:ext uri="{FF2B5EF4-FFF2-40B4-BE49-F238E27FC236}">
                              <a16:creationId xmlns:a16="http://schemas.microsoft.com/office/drawing/2014/main" id="{7BBDD2C5-5E9A-DDB2-3B9E-2E5CE427D3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8673" y="644096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40" name="TextBox 239">
                              <a:extLst>
                                <a:ext uri="{FF2B5EF4-FFF2-40B4-BE49-F238E27FC236}">
                                  <a16:creationId xmlns:a16="http://schemas.microsoft.com/office/drawing/2014/main" id="{3F4A1ED4-A1F0-304D-324E-1D7A0B01E25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7" name="TextBox 116">
                              <a:extLst>
                                <a:ext uri="{FF2B5EF4-FFF2-40B4-BE49-F238E27FC236}">
                                  <a16:creationId xmlns:a16="http://schemas.microsoft.com/office/drawing/2014/main" id="{0548662A-F218-FA62-3C23-B7101E7203B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6"/>
                              <a:stretch>
                                <a:fillRect l="-14286" t="-4444" r="-4762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33" name="그룹 232">
                        <a:extLst>
                          <a:ext uri="{FF2B5EF4-FFF2-40B4-BE49-F238E27FC236}">
                            <a16:creationId xmlns:a16="http://schemas.microsoft.com/office/drawing/2014/main" id="{FBB319B7-166F-FA2D-8678-F5590B3424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60344" y="644090"/>
                        <a:ext cx="433229" cy="900745"/>
                        <a:chOff x="4660344" y="644090"/>
                        <a:chExt cx="433229" cy="900745"/>
                      </a:xfrm>
                    </p:grpSpPr>
                    <p:sp>
                      <p:nvSpPr>
                        <p:cNvPr id="237" name="Rounded Rectangle 2">
                          <a:extLst>
                            <a:ext uri="{FF2B5EF4-FFF2-40B4-BE49-F238E27FC236}">
                              <a16:creationId xmlns:a16="http://schemas.microsoft.com/office/drawing/2014/main" id="{5DF9B505-12D8-CD0C-7545-8608C811E6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0344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38" name="TextBox 237">
                              <a:extLst>
                                <a:ext uri="{FF2B5EF4-FFF2-40B4-BE49-F238E27FC236}">
                                  <a16:creationId xmlns:a16="http://schemas.microsoft.com/office/drawing/2014/main" id="{5C2EAB84-96F9-DA5E-8E63-003DC43D912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5" name="TextBox 114">
                              <a:extLst>
                                <a:ext uri="{FF2B5EF4-FFF2-40B4-BE49-F238E27FC236}">
                                  <a16:creationId xmlns:a16="http://schemas.microsoft.com/office/drawing/2014/main" id="{7176D438-B765-23C9-4AC1-92B49F33219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7"/>
                              <a:stretch>
                                <a:fillRect l="-15873" t="-4444" r="-3175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34" name="그룹 233">
                        <a:extLst>
                          <a:ext uri="{FF2B5EF4-FFF2-40B4-BE49-F238E27FC236}">
                            <a16:creationId xmlns:a16="http://schemas.microsoft.com/office/drawing/2014/main" id="{B1DCF81A-2072-CD92-1C0B-CB26CC12C8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30478" y="644090"/>
                        <a:ext cx="433229" cy="900745"/>
                        <a:chOff x="5130478" y="644090"/>
                        <a:chExt cx="433229" cy="900745"/>
                      </a:xfrm>
                    </p:grpSpPr>
                    <p:sp>
                      <p:nvSpPr>
                        <p:cNvPr id="235" name="Rounded Rectangle 2">
                          <a:extLst>
                            <a:ext uri="{FF2B5EF4-FFF2-40B4-BE49-F238E27FC236}">
                              <a16:creationId xmlns:a16="http://schemas.microsoft.com/office/drawing/2014/main" id="{B0E08E19-8402-88A5-D78B-182963F04A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30478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36" name="TextBox 235">
                              <a:extLst>
                                <a:ext uri="{FF2B5EF4-FFF2-40B4-BE49-F238E27FC236}">
                                  <a16:creationId xmlns:a16="http://schemas.microsoft.com/office/drawing/2014/main" id="{A15A0067-4425-5ECD-DEBB-7BEFFBDD59B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13" name="TextBox 112">
                              <a:extLst>
                                <a:ext uri="{FF2B5EF4-FFF2-40B4-BE49-F238E27FC236}">
                                  <a16:creationId xmlns:a16="http://schemas.microsoft.com/office/drawing/2014/main" id="{61B31F97-3CB4-FB23-8AEC-C93961F132F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8"/>
                              <a:stretch>
                                <a:fillRect l="-14286" t="-4444" r="-4762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grpSp>
                <p:nvGrpSpPr>
                  <p:cNvPr id="194" name="그룹 193">
                    <a:extLst>
                      <a:ext uri="{FF2B5EF4-FFF2-40B4-BE49-F238E27FC236}">
                        <a16:creationId xmlns:a16="http://schemas.microsoft.com/office/drawing/2014/main" id="{F0BBF9F9-5204-5C89-FE9D-CBED91239C22}"/>
                      </a:ext>
                    </a:extLst>
                  </p:cNvPr>
                  <p:cNvGrpSpPr/>
                  <p:nvPr/>
                </p:nvGrpSpPr>
                <p:grpSpPr>
                  <a:xfrm>
                    <a:off x="3596832" y="-50494"/>
                    <a:ext cx="2016053" cy="1396458"/>
                    <a:chOff x="3627549" y="234363"/>
                    <a:chExt cx="2016053" cy="1396458"/>
                  </a:xfrm>
                </p:grpSpPr>
                <p:grpSp>
                  <p:nvGrpSpPr>
                    <p:cNvPr id="213" name="그룹 212">
                      <a:extLst>
                        <a:ext uri="{FF2B5EF4-FFF2-40B4-BE49-F238E27FC236}">
                          <a16:creationId xmlns:a16="http://schemas.microsoft.com/office/drawing/2014/main" id="{2245BB22-6243-E9D7-6CF3-2DA1A50902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7549" y="234363"/>
                      <a:ext cx="2016053" cy="1396458"/>
                      <a:chOff x="3627549" y="234363"/>
                      <a:chExt cx="2016053" cy="1396458"/>
                    </a:xfrm>
                  </p:grpSpPr>
                  <p:sp>
                    <p:nvSpPr>
                      <p:cNvPr id="227" name="TextBox 226">
                        <a:extLst>
                          <a:ext uri="{FF2B5EF4-FFF2-40B4-BE49-F238E27FC236}">
                            <a16:creationId xmlns:a16="http://schemas.microsoft.com/office/drawing/2014/main" id="{AF4FCE85-CC8C-231B-8FE9-C2CCF6506B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66178" y="234363"/>
                        <a:ext cx="6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28" name="직사각형 227">
                        <a:extLst>
                          <a:ext uri="{FF2B5EF4-FFF2-40B4-BE49-F238E27FC236}">
                            <a16:creationId xmlns:a16="http://schemas.microsoft.com/office/drawing/2014/main" id="{084867A8-148C-5FD0-4BB5-F5FD01DA37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7549" y="548470"/>
                        <a:ext cx="2016053" cy="10823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3366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214" name="그룹 213">
                      <a:extLst>
                        <a:ext uri="{FF2B5EF4-FFF2-40B4-BE49-F238E27FC236}">
                          <a16:creationId xmlns:a16="http://schemas.microsoft.com/office/drawing/2014/main" id="{508601EC-BBFA-4B51-75C6-F0D86275FA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644090"/>
                      <a:ext cx="1846489" cy="900751"/>
                      <a:chOff x="3717218" y="644090"/>
                      <a:chExt cx="1846489" cy="900751"/>
                    </a:xfrm>
                  </p:grpSpPr>
                  <p:grpSp>
                    <p:nvGrpSpPr>
                      <p:cNvPr id="215" name="그룹 214">
                        <a:extLst>
                          <a:ext uri="{FF2B5EF4-FFF2-40B4-BE49-F238E27FC236}">
                            <a16:creationId xmlns:a16="http://schemas.microsoft.com/office/drawing/2014/main" id="{D86B488D-EDBC-249E-32A7-772EC27C2C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17218" y="644093"/>
                        <a:ext cx="433229" cy="900745"/>
                        <a:chOff x="3717218" y="644093"/>
                        <a:chExt cx="433229" cy="900745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5" name="TextBox 224">
                              <a:extLst>
                                <a:ext uri="{FF2B5EF4-FFF2-40B4-BE49-F238E27FC236}">
                                  <a16:creationId xmlns:a16="http://schemas.microsoft.com/office/drawing/2014/main" id="{5B1571E9-D182-D393-0478-B11DB7A60DE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0" name="TextBox 59">
                              <a:extLst>
                                <a:ext uri="{FF2B5EF4-FFF2-40B4-BE49-F238E27FC236}">
                                  <a16:creationId xmlns:a16="http://schemas.microsoft.com/office/drawing/2014/main" id="{4D894A27-E8AC-3F89-BC5C-E9EC76AC406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9"/>
                              <a:stretch>
                                <a:fillRect l="-12500" t="-4348" r="-3125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226" name="Rounded Rectangle 2">
                          <a:extLst>
                            <a:ext uri="{FF2B5EF4-FFF2-40B4-BE49-F238E27FC236}">
                              <a16:creationId xmlns:a16="http://schemas.microsoft.com/office/drawing/2014/main" id="{78D4B869-60C9-DB3B-7A92-A2D9CB4A9F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7218" y="644093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16" name="그룹 215">
                        <a:extLst>
                          <a:ext uri="{FF2B5EF4-FFF2-40B4-BE49-F238E27FC236}">
                            <a16:creationId xmlns:a16="http://schemas.microsoft.com/office/drawing/2014/main" id="{8E4CC569-55A6-2C60-FAB2-86852EF466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8673" y="644096"/>
                        <a:ext cx="433229" cy="900745"/>
                        <a:chOff x="4188673" y="644096"/>
                        <a:chExt cx="433229" cy="900745"/>
                      </a:xfrm>
                    </p:grpSpPr>
                    <p:sp>
                      <p:nvSpPr>
                        <p:cNvPr id="223" name="Rounded Rectangle 2">
                          <a:extLst>
                            <a:ext uri="{FF2B5EF4-FFF2-40B4-BE49-F238E27FC236}">
                              <a16:creationId xmlns:a16="http://schemas.microsoft.com/office/drawing/2014/main" id="{EEE71E33-4CA6-B579-3DA6-F0BD640205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8673" y="644096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4" name="TextBox 223">
                              <a:extLst>
                                <a:ext uri="{FF2B5EF4-FFF2-40B4-BE49-F238E27FC236}">
                                  <a16:creationId xmlns:a16="http://schemas.microsoft.com/office/drawing/2014/main" id="{3B6CBE00-2B3E-2C1D-AC7C-B119B9B2B93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2" name="TextBox 61">
                              <a:extLst>
                                <a:ext uri="{FF2B5EF4-FFF2-40B4-BE49-F238E27FC236}">
                                  <a16:creationId xmlns:a16="http://schemas.microsoft.com/office/drawing/2014/main" id="{36FF8312-7A83-23E4-195C-4E93A0D6CD71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210618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0"/>
                              <a:stretch>
                                <a:fillRect l="-14286" t="-4444" r="-4762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17" name="그룹 216">
                        <a:extLst>
                          <a:ext uri="{FF2B5EF4-FFF2-40B4-BE49-F238E27FC236}">
                            <a16:creationId xmlns:a16="http://schemas.microsoft.com/office/drawing/2014/main" id="{D16F7D76-C651-BCAD-78D0-B7C7873D34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60344" y="644090"/>
                        <a:ext cx="433229" cy="900745"/>
                        <a:chOff x="4660344" y="644090"/>
                        <a:chExt cx="433229" cy="900745"/>
                      </a:xfrm>
                    </p:grpSpPr>
                    <p:sp>
                      <p:nvSpPr>
                        <p:cNvPr id="221" name="Rounded Rectangle 2">
                          <a:extLst>
                            <a:ext uri="{FF2B5EF4-FFF2-40B4-BE49-F238E27FC236}">
                              <a16:creationId xmlns:a16="http://schemas.microsoft.com/office/drawing/2014/main" id="{649D6274-40FA-2564-EBF2-D15AC479EB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0344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2" name="TextBox 221">
                              <a:extLst>
                                <a:ext uri="{FF2B5EF4-FFF2-40B4-BE49-F238E27FC236}">
                                  <a16:creationId xmlns:a16="http://schemas.microsoft.com/office/drawing/2014/main" id="{1AD75229-F522-76F1-5220-D87FFE6BF19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3" name="TextBox 62">
                              <a:extLst>
                                <a:ext uri="{FF2B5EF4-FFF2-40B4-BE49-F238E27FC236}">
                                  <a16:creationId xmlns:a16="http://schemas.microsoft.com/office/drawing/2014/main" id="{531C7391-AAC3-DDF3-4D57-E79B0133064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676749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1"/>
                              <a:stretch>
                                <a:fillRect l="-15873" t="-4444" r="-3175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18" name="그룹 217">
                        <a:extLst>
                          <a:ext uri="{FF2B5EF4-FFF2-40B4-BE49-F238E27FC236}">
                            <a16:creationId xmlns:a16="http://schemas.microsoft.com/office/drawing/2014/main" id="{1420A71E-F570-E264-E57B-8AFAEF81EF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30478" y="644090"/>
                        <a:ext cx="433229" cy="900745"/>
                        <a:chOff x="5130478" y="644090"/>
                        <a:chExt cx="433229" cy="900745"/>
                      </a:xfrm>
                    </p:grpSpPr>
                    <p:sp>
                      <p:nvSpPr>
                        <p:cNvPr id="219" name="Rounded Rectangle 2">
                          <a:extLst>
                            <a:ext uri="{FF2B5EF4-FFF2-40B4-BE49-F238E27FC236}">
                              <a16:creationId xmlns:a16="http://schemas.microsoft.com/office/drawing/2014/main" id="{A6886D4C-DF2E-815E-4524-1F581F940C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30478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0" name="TextBox 219">
                              <a:extLst>
                                <a:ext uri="{FF2B5EF4-FFF2-40B4-BE49-F238E27FC236}">
                                  <a16:creationId xmlns:a16="http://schemas.microsoft.com/office/drawing/2014/main" id="{F5350107-0D83-F3C1-2866-D89606905F2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4" name="TextBox 63">
                              <a:extLst>
                                <a:ext uri="{FF2B5EF4-FFF2-40B4-BE49-F238E27FC236}">
                                  <a16:creationId xmlns:a16="http://schemas.microsoft.com/office/drawing/2014/main" id="{A41089BC-F189-8472-89C0-959FE4A0626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154145" y="946565"/>
                              <a:ext cx="38247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2"/>
                              <a:stretch>
                                <a:fillRect l="-14286" t="-4444" r="-4762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  <p:grpSp>
                <p:nvGrpSpPr>
                  <p:cNvPr id="195" name="그룹 194">
                    <a:extLst>
                      <a:ext uri="{FF2B5EF4-FFF2-40B4-BE49-F238E27FC236}">
                        <a16:creationId xmlns:a16="http://schemas.microsoft.com/office/drawing/2014/main" id="{DD686761-09AD-FC09-F284-57D6C82FAA9E}"/>
                      </a:ext>
                    </a:extLst>
                  </p:cNvPr>
                  <p:cNvGrpSpPr/>
                  <p:nvPr/>
                </p:nvGrpSpPr>
                <p:grpSpPr>
                  <a:xfrm>
                    <a:off x="3341117" y="-161161"/>
                    <a:ext cx="5706957" cy="1388118"/>
                    <a:chOff x="3529837" y="242703"/>
                    <a:chExt cx="5706957" cy="1388118"/>
                  </a:xfrm>
                </p:grpSpPr>
                <p:grpSp>
                  <p:nvGrpSpPr>
                    <p:cNvPr id="196" name="그룹 195">
                      <a:extLst>
                        <a:ext uri="{FF2B5EF4-FFF2-40B4-BE49-F238E27FC236}">
                          <a16:creationId xmlns:a16="http://schemas.microsoft.com/office/drawing/2014/main" id="{291B9684-104E-56FB-1048-752AFDADD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9837" y="242703"/>
                      <a:ext cx="2113765" cy="1388118"/>
                      <a:chOff x="3529837" y="242703"/>
                      <a:chExt cx="2113765" cy="138811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1" name="TextBox 210">
                            <a:extLst>
                              <a:ext uri="{FF2B5EF4-FFF2-40B4-BE49-F238E27FC236}">
                                <a16:creationId xmlns:a16="http://schemas.microsoft.com/office/drawing/2014/main" id="{387C9B93-F5E8-1BB8-EFDA-6D7063DDB9C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529837" y="242703"/>
                            <a:ext cx="963405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Classifier</m:t>
                                  </m:r>
                                </m:oMath>
                              </m:oMathPara>
                            </a14:m>
                            <a:endParaRPr lang="ko-KR" alt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11" name="TextBox 210">
                            <a:extLst>
                              <a:ext uri="{FF2B5EF4-FFF2-40B4-BE49-F238E27FC236}">
                                <a16:creationId xmlns:a16="http://schemas.microsoft.com/office/drawing/2014/main" id="{387C9B93-F5E8-1BB8-EFDA-6D7063DDB9CB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29837" y="242703"/>
                            <a:ext cx="963405" cy="276999"/>
                          </a:xfrm>
                          <a:prstGeom prst="rect">
                            <a:avLst/>
                          </a:prstGeom>
                          <a:blipFill>
                            <a:blip r:embed="rId23"/>
                            <a:stretch>
                              <a:fillRect l="-3012" r="-3614" b="-208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ko-KR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212" name="직사각형 211">
                        <a:extLst>
                          <a:ext uri="{FF2B5EF4-FFF2-40B4-BE49-F238E27FC236}">
                            <a16:creationId xmlns:a16="http://schemas.microsoft.com/office/drawing/2014/main" id="{CC2C2866-D217-FC54-BCF9-97044BAFAC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7549" y="548470"/>
                        <a:ext cx="2016053" cy="108235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3366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97" name="그룹 196">
                      <a:extLst>
                        <a:ext uri="{FF2B5EF4-FFF2-40B4-BE49-F238E27FC236}">
                          <a16:creationId xmlns:a16="http://schemas.microsoft.com/office/drawing/2014/main" id="{A0CD92E9-5CA4-78BB-9320-2D145A9F45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17218" y="474153"/>
                      <a:ext cx="5519576" cy="1070688"/>
                      <a:chOff x="3717218" y="474153"/>
                      <a:chExt cx="5519576" cy="1070688"/>
                    </a:xfrm>
                  </p:grpSpPr>
                  <p:grpSp>
                    <p:nvGrpSpPr>
                      <p:cNvPr id="198" name="그룹 197">
                        <a:extLst>
                          <a:ext uri="{FF2B5EF4-FFF2-40B4-BE49-F238E27FC236}">
                            <a16:creationId xmlns:a16="http://schemas.microsoft.com/office/drawing/2014/main" id="{42CB42B7-00CE-90FC-A276-2ABACB77C5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17218" y="644093"/>
                        <a:ext cx="433229" cy="900745"/>
                        <a:chOff x="3717218" y="644093"/>
                        <a:chExt cx="433229" cy="900745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9" name="TextBox 208">
                              <a:extLst>
                                <a:ext uri="{FF2B5EF4-FFF2-40B4-BE49-F238E27FC236}">
                                  <a16:creationId xmlns:a16="http://schemas.microsoft.com/office/drawing/2014/main" id="{12A0E240-FABB-0C2C-3864-6B9C9D693CC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6" name="TextBox 185">
                              <a:extLst>
                                <a:ext uri="{FF2B5EF4-FFF2-40B4-BE49-F238E27FC236}">
                                  <a16:creationId xmlns:a16="http://schemas.microsoft.com/office/drawing/2014/main" id="{3BB68F0A-4080-4273-3A54-497087BE70A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38072" y="951144"/>
                              <a:ext cx="389337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4"/>
                              <a:stretch>
                                <a:fillRect l="-14063" t="-4444" r="-4688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210" name="Rounded Rectangle 2">
                          <a:extLst>
                            <a:ext uri="{FF2B5EF4-FFF2-40B4-BE49-F238E27FC236}">
                              <a16:creationId xmlns:a16="http://schemas.microsoft.com/office/drawing/2014/main" id="{47FA49AE-A7AF-348F-BD4F-15BE1B212C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7218" y="644093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9" name="그룹 198">
                        <a:extLst>
                          <a:ext uri="{FF2B5EF4-FFF2-40B4-BE49-F238E27FC236}">
                            <a16:creationId xmlns:a16="http://schemas.microsoft.com/office/drawing/2014/main" id="{8393D6DF-97AF-C91F-8897-9148670720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88673" y="644096"/>
                        <a:ext cx="433229" cy="900745"/>
                        <a:chOff x="4188673" y="644096"/>
                        <a:chExt cx="433229" cy="900745"/>
                      </a:xfrm>
                    </p:grpSpPr>
                    <p:sp>
                      <p:nvSpPr>
                        <p:cNvPr id="207" name="Rounded Rectangle 2">
                          <a:extLst>
                            <a:ext uri="{FF2B5EF4-FFF2-40B4-BE49-F238E27FC236}">
                              <a16:creationId xmlns:a16="http://schemas.microsoft.com/office/drawing/2014/main" id="{1B74E066-3F39-B959-EC8A-C76F4F6B5E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8673" y="644096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8" name="TextBox 207">
                              <a:extLst>
                                <a:ext uri="{FF2B5EF4-FFF2-40B4-BE49-F238E27FC236}">
                                  <a16:creationId xmlns:a16="http://schemas.microsoft.com/office/drawing/2014/main" id="{1B41613F-AD3D-BFBD-2DCF-C6DF4917661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10618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5" name="TextBox 184">
                              <a:extLst>
                                <a:ext uri="{FF2B5EF4-FFF2-40B4-BE49-F238E27FC236}">
                                  <a16:creationId xmlns:a16="http://schemas.microsoft.com/office/drawing/2014/main" id="{632376B1-1EA5-2E45-0E76-CB4EBF14DE8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210618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5"/>
                              <a:stretch>
                                <a:fillRect l="-13846" t="-4348" r="-4615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00" name="그룹 199">
                        <a:extLst>
                          <a:ext uri="{FF2B5EF4-FFF2-40B4-BE49-F238E27FC236}">
                            <a16:creationId xmlns:a16="http://schemas.microsoft.com/office/drawing/2014/main" id="{6F723693-A99D-0AE5-F9B8-28DE0EFE38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60344" y="644090"/>
                        <a:ext cx="433229" cy="900745"/>
                        <a:chOff x="4660344" y="644090"/>
                        <a:chExt cx="433229" cy="900745"/>
                      </a:xfrm>
                    </p:grpSpPr>
                    <p:sp>
                      <p:nvSpPr>
                        <p:cNvPr id="205" name="Rounded Rectangle 2">
                          <a:extLst>
                            <a:ext uri="{FF2B5EF4-FFF2-40B4-BE49-F238E27FC236}">
                              <a16:creationId xmlns:a16="http://schemas.microsoft.com/office/drawing/2014/main" id="{8E877FFA-15DB-4970-B381-830A3D5226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0344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6" name="TextBox 205">
                              <a:extLst>
                                <a:ext uri="{FF2B5EF4-FFF2-40B4-BE49-F238E27FC236}">
                                  <a16:creationId xmlns:a16="http://schemas.microsoft.com/office/drawing/2014/main" id="{D868C78A-AEFC-4224-3903-B8EA2263B61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76749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3" name="TextBox 182">
                              <a:extLst>
                                <a:ext uri="{FF2B5EF4-FFF2-40B4-BE49-F238E27FC236}">
                                  <a16:creationId xmlns:a16="http://schemas.microsoft.com/office/drawing/2014/main" id="{DE634092-F32F-1237-2890-134BADC3DB5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676749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6"/>
                              <a:stretch>
                                <a:fillRect l="-15625" t="-4348" r="-4688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201" name="그룹 200">
                        <a:extLst>
                          <a:ext uri="{FF2B5EF4-FFF2-40B4-BE49-F238E27FC236}">
                            <a16:creationId xmlns:a16="http://schemas.microsoft.com/office/drawing/2014/main" id="{A93953CB-DE7D-6005-B4D5-BA27C96F43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30478" y="474153"/>
                        <a:ext cx="4106316" cy="1070682"/>
                        <a:chOff x="5130478" y="474153"/>
                        <a:chExt cx="4106316" cy="1070682"/>
                      </a:xfrm>
                    </p:grpSpPr>
                    <p:sp>
                      <p:nvSpPr>
                        <p:cNvPr id="202" name="Rounded Rectangle 2">
                          <a:extLst>
                            <a:ext uri="{FF2B5EF4-FFF2-40B4-BE49-F238E27FC236}">
                              <a16:creationId xmlns:a16="http://schemas.microsoft.com/office/drawing/2014/main" id="{1BAC9783-71EE-C542-A544-B837C204FC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30478" y="644090"/>
                          <a:ext cx="433229" cy="900745"/>
                        </a:xfrm>
                        <a:prstGeom prst="roundRect">
                          <a:avLst/>
                        </a:prstGeom>
                        <a:noFill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n-KR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KR" sz="1000" dirty="0">
                            <a:solidFill>
                              <a:srgbClr val="3366FF"/>
                            </a:solidFill>
                          </a:endParaRP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3" name="TextBox 202">
                              <a:extLst>
                                <a:ext uri="{FF2B5EF4-FFF2-40B4-BE49-F238E27FC236}">
                                  <a16:creationId xmlns:a16="http://schemas.microsoft.com/office/drawing/2014/main" id="{6AB11562-2CCC-AD42-A5E2-F8056D5C743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54145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1" name="TextBox 180">
                              <a:extLst>
                                <a:ext uri="{FF2B5EF4-FFF2-40B4-BE49-F238E27FC236}">
                                  <a16:creationId xmlns:a16="http://schemas.microsoft.com/office/drawing/2014/main" id="{CB448373-278C-248B-F747-B8C50FEC8C2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154145" y="946565"/>
                              <a:ext cx="39369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7"/>
                              <a:stretch>
                                <a:fillRect l="-13846" t="-4348" r="-4615" b="-10870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04" name="TextBox 203">
                              <a:extLst>
                                <a:ext uri="{FF2B5EF4-FFF2-40B4-BE49-F238E27FC236}">
                                  <a16:creationId xmlns:a16="http://schemas.microsoft.com/office/drawing/2014/main" id="{1211DF18-9952-DB76-DF70-DD01640D36B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875092" y="474153"/>
                              <a:ext cx="361702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0" smtClean="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ko-KR" alt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6" name="TextBox 255">
                              <a:extLst>
                                <a:ext uri="{FF2B5EF4-FFF2-40B4-BE49-F238E27FC236}">
                                  <a16:creationId xmlns:a16="http://schemas.microsoft.com/office/drawing/2014/main" id="{13A7FB75-D6DC-D2CF-E4C0-4E18AE39D93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875092" y="474153"/>
                              <a:ext cx="361702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28"/>
                              <a:stretch>
                                <a:fillRect l="-16949" r="-1695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ko-KR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</p:grp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1690DD27-CB2E-C533-BA58-610AEAACA2F3}"/>
                    </a:ext>
                  </a:extLst>
                </p:cNvPr>
                <p:cNvSpPr/>
                <p:nvPr/>
              </p:nvSpPr>
              <p:spPr>
                <a:xfrm>
                  <a:off x="3254269" y="172418"/>
                  <a:ext cx="2779441" cy="19491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70EBC970-B4FE-101A-819B-4461A385FEAA}"/>
                  </a:ext>
                </a:extLst>
              </p:cNvPr>
              <p:cNvGrpSpPr/>
              <p:nvPr/>
            </p:nvGrpSpPr>
            <p:grpSpPr>
              <a:xfrm>
                <a:off x="6377359" y="3546411"/>
                <a:ext cx="3948266" cy="991554"/>
                <a:chOff x="6770667" y="2824209"/>
                <a:chExt cx="3948266" cy="991554"/>
              </a:xfrm>
            </p:grpSpPr>
            <p:sp>
              <p:nvSpPr>
                <p:cNvPr id="188" name="Rectangle 22">
                  <a:extLst>
                    <a:ext uri="{FF2B5EF4-FFF2-40B4-BE49-F238E27FC236}">
                      <a16:creationId xmlns:a16="http://schemas.microsoft.com/office/drawing/2014/main" id="{C474C70B-772F-BADB-0C46-639FBFDAF4AC}"/>
                    </a:ext>
                  </a:extLst>
                </p:cNvPr>
                <p:cNvSpPr/>
                <p:nvPr/>
              </p:nvSpPr>
              <p:spPr>
                <a:xfrm>
                  <a:off x="8936423" y="2824212"/>
                  <a:ext cx="1695690" cy="686805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KR" sz="1200" dirty="0">
                    <a:solidFill>
                      <a:schemeClr val="accent4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150B2DC0-B438-0050-458E-7C3A16EE7A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49604" y="3583013"/>
                      <a:ext cx="1869329" cy="23275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Multi</m:t>
                            </m:r>
                            <m:r>
                              <a:rPr lang="en-US" altLang="ko-KR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a:rPr lang="en-US" altLang="ko-KR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prediction</m:t>
                            </m:r>
                          </m:oMath>
                        </m:oMathPara>
                      </a14:m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150B2DC0-B438-0050-458E-7C3A16EE7A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49604" y="3583013"/>
                      <a:ext cx="1869329" cy="2327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l="-2181" r="-3115" b="-317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3" name="Rectangle 22">
                  <a:extLst>
                    <a:ext uri="{FF2B5EF4-FFF2-40B4-BE49-F238E27FC236}">
                      <a16:creationId xmlns:a16="http://schemas.microsoft.com/office/drawing/2014/main" id="{498A9221-1384-46B2-10BB-BCC66B7E84A8}"/>
                    </a:ext>
                  </a:extLst>
                </p:cNvPr>
                <p:cNvSpPr/>
                <p:nvPr/>
              </p:nvSpPr>
              <p:spPr>
                <a:xfrm>
                  <a:off x="6770667" y="2824209"/>
                  <a:ext cx="1695690" cy="686805"/>
                </a:xfrm>
                <a:prstGeom prst="rect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KR" sz="1200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4" name="TextBox 273">
                      <a:extLst>
                        <a:ext uri="{FF2B5EF4-FFF2-40B4-BE49-F238E27FC236}">
                          <a16:creationId xmlns:a16="http://schemas.microsoft.com/office/drawing/2014/main" id="{59956023-EDA8-F976-85F2-6C313440A7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9996" y="3583013"/>
                      <a:ext cx="1237033" cy="2327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Multi</m:t>
                            </m:r>
                            <m:r>
                              <a:rPr lang="en-US" altLang="ko-KR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a:rPr lang="en-US" altLang="ko-KR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GT</m:t>
                            </m:r>
                          </m:oMath>
                        </m:oMathPara>
                      </a14:m>
                      <a:endParaRPr lang="ko-KR" altLang="en-US" sz="16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4" name="TextBox 273">
                      <a:extLst>
                        <a:ext uri="{FF2B5EF4-FFF2-40B4-BE49-F238E27FC236}">
                          <a16:creationId xmlns:a16="http://schemas.microsoft.com/office/drawing/2014/main" id="{59956023-EDA8-F976-85F2-6C313440A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9996" y="3583013"/>
                      <a:ext cx="1237033" cy="2327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3302" r="-2830" b="-4878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4E24FCD4-00A0-812A-3BD7-18658B08DFE0}"/>
                      </a:ext>
                    </a:extLst>
                  </p:cNvPr>
                  <p:cNvSpPr txBox="1"/>
                  <p:nvPr/>
                </p:nvSpPr>
                <p:spPr>
                  <a:xfrm>
                    <a:off x="5444384" y="2118656"/>
                    <a:ext cx="12103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4E24FCD4-00A0-812A-3BD7-18658B08D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4384" y="2118656"/>
                    <a:ext cx="1210331" cy="27699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962" b="-104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B5475E9-0700-9B25-E1FD-923147726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437226" y="2081548"/>
                    <a:ext cx="14908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B5475E9-0700-9B25-E1FD-923147726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7226" y="2081548"/>
                    <a:ext cx="149080" cy="276999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9231" r="-1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4EBECAC0-5A06-236C-3731-444EDC9E532F}"/>
                      </a:ext>
                    </a:extLst>
                  </p:cNvPr>
                  <p:cNvSpPr txBox="1"/>
                  <p:nvPr/>
                </p:nvSpPr>
                <p:spPr>
                  <a:xfrm>
                    <a:off x="3655791" y="1502452"/>
                    <a:ext cx="163750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Layers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𝑀𝐿𝑃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4EBECAC0-5A06-236C-3731-444EDC9E53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5791" y="1502452"/>
                    <a:ext cx="1637500" cy="27699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712" r="-3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8EAF6290-9490-479F-3413-F6F18F7D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9178171" y="2991262"/>
                    <a:ext cx="16908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8EAF6290-9490-479F-3413-F6F18F7D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8171" y="2991262"/>
                    <a:ext cx="169085" cy="276999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7241" r="-137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9" name="연결선: 꺾임 64">
                <a:extLst>
                  <a:ext uri="{FF2B5EF4-FFF2-40B4-BE49-F238E27FC236}">
                    <a16:creationId xmlns:a16="http://schemas.microsoft.com/office/drawing/2014/main" id="{0B75F470-83E9-9F36-ABB0-02032A1DB795}"/>
                  </a:ext>
                </a:extLst>
              </p:cNvPr>
              <p:cNvCxnSpPr>
                <a:cxnSpLocks/>
                <a:endCxn id="264" idx="2"/>
              </p:cNvCxnSpPr>
              <p:nvPr/>
            </p:nvCxnSpPr>
            <p:spPr>
              <a:xfrm flipV="1">
                <a:off x="8444524" y="2455047"/>
                <a:ext cx="760699" cy="314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3E0CEDF7-D938-7EEE-B949-F74AB71EC275}"/>
                  </a:ext>
                </a:extLst>
              </p:cNvPr>
              <p:cNvGrpSpPr/>
              <p:nvPr/>
            </p:nvGrpSpPr>
            <p:grpSpPr>
              <a:xfrm>
                <a:off x="106722" y="1998323"/>
                <a:ext cx="2589752" cy="2970330"/>
                <a:chOff x="111596" y="2157386"/>
                <a:chExt cx="2589752" cy="2970330"/>
              </a:xfrm>
            </p:grpSpPr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B7B82E4B-6CD3-B056-E2EE-59D86091E6B1}"/>
                    </a:ext>
                  </a:extLst>
                </p:cNvPr>
                <p:cNvGrpSpPr/>
                <p:nvPr/>
              </p:nvGrpSpPr>
              <p:grpSpPr>
                <a:xfrm>
                  <a:off x="111596" y="2502162"/>
                  <a:ext cx="2589752" cy="2625554"/>
                  <a:chOff x="702250" y="2991979"/>
                  <a:chExt cx="2589752" cy="2625554"/>
                </a:xfrm>
              </p:grpSpPr>
              <p:pic>
                <p:nvPicPr>
                  <p:cNvPr id="184" name="그림 5">
                    <a:extLst>
                      <a:ext uri="{FF2B5EF4-FFF2-40B4-BE49-F238E27FC236}">
                        <a16:creationId xmlns:a16="http://schemas.microsoft.com/office/drawing/2014/main" id="{AD2DB40C-EF24-6723-FF02-03E80977A1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5"/>
                  <a:srcRect l="21435" r="29644"/>
                  <a:stretch/>
                </p:blipFill>
                <p:spPr>
                  <a:xfrm>
                    <a:off x="702250" y="3033425"/>
                    <a:ext cx="2384738" cy="258410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그림 184">
                    <a:extLst>
                      <a:ext uri="{FF2B5EF4-FFF2-40B4-BE49-F238E27FC236}">
                        <a16:creationId xmlns:a16="http://schemas.microsoft.com/office/drawing/2014/main" id="{CEB447E9-CF62-1E60-3A4A-04345561DC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 rot="10800000" flipH="1">
                    <a:off x="2904653" y="3599456"/>
                    <a:ext cx="109613" cy="120855"/>
                  </a:xfrm>
                  <a:prstGeom prst="rect">
                    <a:avLst/>
                  </a:prstGeom>
                </p:spPr>
              </p:pic>
              <p:cxnSp>
                <p:nvCxnSpPr>
                  <p:cNvPr id="186" name="연결선: 꺾임 185">
                    <a:extLst>
                      <a:ext uri="{FF2B5EF4-FFF2-40B4-BE49-F238E27FC236}">
                        <a16:creationId xmlns:a16="http://schemas.microsoft.com/office/drawing/2014/main" id="{D1079676-80CE-94F9-EF6D-9A8D2963C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34703" y="2991979"/>
                    <a:ext cx="1257299" cy="428625"/>
                  </a:xfrm>
                  <a:prstGeom prst="bentConnector3">
                    <a:avLst>
                      <a:gd name="adj1" fmla="val -758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직사각형 186">
                    <a:extLst>
                      <a:ext uri="{FF2B5EF4-FFF2-40B4-BE49-F238E27FC236}">
                        <a16:creationId xmlns:a16="http://schemas.microsoft.com/office/drawing/2014/main" id="{02561831-07E2-4841-971F-D8FCC02F0923}"/>
                      </a:ext>
                    </a:extLst>
                  </p:cNvPr>
                  <p:cNvSpPr/>
                  <p:nvPr/>
                </p:nvSpPr>
                <p:spPr>
                  <a:xfrm>
                    <a:off x="2034703" y="3028662"/>
                    <a:ext cx="1085216" cy="6211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8E12D6C2-B7B6-0F82-80C1-A6BF7EDD0C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7984" y="2157386"/>
                      <a:ext cx="11983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0">
                                        <a:latin typeface="Cambria Math" panose="02040503050406030204" pitchFamily="18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0">
                                        <a:latin typeface="Cambria Math" panose="02040503050406030204" pitchFamily="18" charset="0"/>
                                      </a:rPr>
                                      <m:t>𝐜</m:t>
                                    </m:r>
                                  </m:e>
                                  <m:sub>
                                    <m: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8E12D6C2-B7B6-0F82-80C1-A6BF7EDD0C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27984" y="2157386"/>
                      <a:ext cx="1198340" cy="276999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b="-10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5C32755-DCDF-C05E-7056-A124A5F604EE}"/>
                    </a:ext>
                  </a:extLst>
                </p:cNvPr>
                <p:cNvSpPr/>
                <p:nvPr/>
              </p:nvSpPr>
              <p:spPr>
                <a:xfrm>
                  <a:off x="342638" y="2536464"/>
                  <a:ext cx="1085216" cy="621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7D214177-0508-4E36-174F-58051B38CF0A}"/>
                </a:ext>
              </a:extLst>
            </p:cNvPr>
            <p:cNvGrpSpPr/>
            <p:nvPr/>
          </p:nvGrpSpPr>
          <p:grpSpPr>
            <a:xfrm>
              <a:off x="4587460" y="3620374"/>
              <a:ext cx="4733948" cy="1851348"/>
              <a:chOff x="4587460" y="3417971"/>
              <a:chExt cx="4733948" cy="2637514"/>
            </a:xfrm>
          </p:grpSpPr>
          <p:cxnSp>
            <p:nvCxnSpPr>
              <p:cNvPr id="276" name="직선 연결선 275">
                <a:extLst>
                  <a:ext uri="{FF2B5EF4-FFF2-40B4-BE49-F238E27FC236}">
                    <a16:creationId xmlns:a16="http://schemas.microsoft.com/office/drawing/2014/main" id="{A6BF4B5F-1D05-F9A2-2E8B-1A80ED213CAD}"/>
                  </a:ext>
                </a:extLst>
              </p:cNvPr>
              <p:cNvCxnSpPr>
                <a:cxnSpLocks/>
                <a:stCxn id="273" idx="3"/>
              </p:cNvCxnSpPr>
              <p:nvPr/>
            </p:nvCxnSpPr>
            <p:spPr>
              <a:xfrm>
                <a:off x="8829229" y="4097036"/>
                <a:ext cx="246089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 276">
                <a:extLst>
                  <a:ext uri="{FF2B5EF4-FFF2-40B4-BE49-F238E27FC236}">
                    <a16:creationId xmlns:a16="http://schemas.microsoft.com/office/drawing/2014/main" id="{CC77C3F4-4DC0-B068-0F03-969AFE093B01}"/>
                  </a:ext>
                </a:extLst>
              </p:cNvPr>
              <p:cNvCxnSpPr>
                <a:cxnSpLocks/>
                <a:endCxn id="287" idx="0"/>
              </p:cNvCxnSpPr>
              <p:nvPr/>
            </p:nvCxnSpPr>
            <p:spPr>
              <a:xfrm>
                <a:off x="9075318" y="4097039"/>
                <a:ext cx="3082" cy="1443271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>
                <a:extLst>
                  <a:ext uri="{FF2B5EF4-FFF2-40B4-BE49-F238E27FC236}">
                    <a16:creationId xmlns:a16="http://schemas.microsoft.com/office/drawing/2014/main" id="{C6827C4C-5072-BB8A-CCB5-99B0F10B6120}"/>
                  </a:ext>
                </a:extLst>
              </p:cNvPr>
              <p:cNvCxnSpPr>
                <a:cxnSpLocks/>
                <a:endCxn id="188" idx="1"/>
              </p:cNvCxnSpPr>
              <p:nvPr/>
            </p:nvCxnSpPr>
            <p:spPr>
              <a:xfrm>
                <a:off x="9075318" y="4097039"/>
                <a:ext cx="246090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33E88870-CF4F-0565-6F85-784FA7328B02}"/>
                  </a:ext>
                </a:extLst>
              </p:cNvPr>
              <p:cNvCxnSpPr>
                <a:cxnSpLocks/>
                <a:stCxn id="287" idx="1"/>
                <a:endCxn id="191" idx="2"/>
              </p:cNvCxnSpPr>
              <p:nvPr/>
            </p:nvCxnSpPr>
            <p:spPr>
              <a:xfrm rot="10800000">
                <a:off x="4587460" y="3417971"/>
                <a:ext cx="3360200" cy="263751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96847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430639ED-88FA-B871-0AAB-A6CEBCA852C4}"/>
              </a:ext>
            </a:extLst>
          </p:cNvPr>
          <p:cNvGraphicFramePr>
            <a:graphicFrameLocks noGrp="1"/>
          </p:cNvGraphicFramePr>
          <p:nvPr/>
        </p:nvGraphicFramePr>
        <p:xfrm>
          <a:off x="990344" y="1419054"/>
          <a:ext cx="10363455" cy="360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211">
                  <a:extLst>
                    <a:ext uri="{9D8B030D-6E8A-4147-A177-3AD203B41FA5}">
                      <a16:colId xmlns:a16="http://schemas.microsoft.com/office/drawing/2014/main" val="4117843925"/>
                    </a:ext>
                  </a:extLst>
                </a:gridCol>
                <a:gridCol w="1275289">
                  <a:extLst>
                    <a:ext uri="{9D8B030D-6E8A-4147-A177-3AD203B41FA5}">
                      <a16:colId xmlns:a16="http://schemas.microsoft.com/office/drawing/2014/main" val="1611634473"/>
                    </a:ext>
                  </a:extLst>
                </a:gridCol>
                <a:gridCol w="1113489">
                  <a:extLst>
                    <a:ext uri="{9D8B030D-6E8A-4147-A177-3AD203B41FA5}">
                      <a16:colId xmlns:a16="http://schemas.microsoft.com/office/drawing/2014/main" val="2043211050"/>
                    </a:ext>
                  </a:extLst>
                </a:gridCol>
                <a:gridCol w="1022121">
                  <a:extLst>
                    <a:ext uri="{9D8B030D-6E8A-4147-A177-3AD203B41FA5}">
                      <a16:colId xmlns:a16="http://schemas.microsoft.com/office/drawing/2014/main" val="2016878177"/>
                    </a:ext>
                  </a:extLst>
                </a:gridCol>
                <a:gridCol w="1171420">
                  <a:extLst>
                    <a:ext uri="{9D8B030D-6E8A-4147-A177-3AD203B41FA5}">
                      <a16:colId xmlns:a16="http://schemas.microsoft.com/office/drawing/2014/main" val="3792267419"/>
                    </a:ext>
                  </a:extLst>
                </a:gridCol>
                <a:gridCol w="1470017">
                  <a:extLst>
                    <a:ext uri="{9D8B030D-6E8A-4147-A177-3AD203B41FA5}">
                      <a16:colId xmlns:a16="http://schemas.microsoft.com/office/drawing/2014/main" val="2481906377"/>
                    </a:ext>
                  </a:extLst>
                </a:gridCol>
                <a:gridCol w="1887315">
                  <a:extLst>
                    <a:ext uri="{9D8B030D-6E8A-4147-A177-3AD203B41FA5}">
                      <a16:colId xmlns:a16="http://schemas.microsoft.com/office/drawing/2014/main" val="877097890"/>
                    </a:ext>
                  </a:extLst>
                </a:gridCol>
                <a:gridCol w="1264593">
                  <a:extLst>
                    <a:ext uri="{9D8B030D-6E8A-4147-A177-3AD203B41FA5}">
                      <a16:colId xmlns:a16="http://schemas.microsoft.com/office/drawing/2014/main" val="2037778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Epoch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#Top-predictions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Accuracy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</a:t>
                      </a:r>
                      <a:r>
                        <a:rPr lang="en-KR" altLang="ko-KR" b="1" dirty="0"/>
                        <a:t>olver</a:t>
                      </a:r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</a:t>
                      </a:r>
                      <a:r>
                        <a:rPr lang="en-KR" altLang="ko-KR" b="1" dirty="0"/>
                        <a:t>atch</a:t>
                      </a:r>
                      <a:endParaRPr lang="ko-KR" altLang="en-US" b="1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Initial Learning rate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Decay epoch</a:t>
                      </a:r>
                      <a:endParaRPr lang="en-KR" altLang="ko-KR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Decay rate</a:t>
                      </a:r>
                      <a:endParaRPr lang="en-KR" altLang="ko-KR" b="1" dirty="0"/>
                    </a:p>
                    <a:p>
                      <a:pPr latinLnBrk="1"/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66.5%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68%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5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15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67.1%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11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20</a:t>
                      </a:r>
                      <a:endParaRPr lang="ko-KR" altLang="en-US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67.6%</a:t>
                      </a:r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9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81.8%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92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82.6%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0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82.4%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71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20</a:t>
                      </a:r>
                      <a:endParaRPr lang="ko-KR" alt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82.4%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Adam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0.001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62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85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결과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430639ED-88FA-B871-0AAB-A6CEBCA852C4}"/>
              </a:ext>
            </a:extLst>
          </p:cNvPr>
          <p:cNvGraphicFramePr>
            <a:graphicFrameLocks noGrp="1"/>
          </p:cNvGraphicFramePr>
          <p:nvPr/>
        </p:nvGraphicFramePr>
        <p:xfrm>
          <a:off x="990344" y="1440532"/>
          <a:ext cx="972281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9366">
                  <a:extLst>
                    <a:ext uri="{9D8B030D-6E8A-4147-A177-3AD203B41FA5}">
                      <a16:colId xmlns:a16="http://schemas.microsoft.com/office/drawing/2014/main" val="3111155171"/>
                    </a:ext>
                  </a:extLst>
                </a:gridCol>
                <a:gridCol w="1979366">
                  <a:extLst>
                    <a:ext uri="{9D8B030D-6E8A-4147-A177-3AD203B41FA5}">
                      <a16:colId xmlns:a16="http://schemas.microsoft.com/office/drawing/2014/main" val="222730355"/>
                    </a:ext>
                  </a:extLst>
                </a:gridCol>
                <a:gridCol w="1979366">
                  <a:extLst>
                    <a:ext uri="{9D8B030D-6E8A-4147-A177-3AD203B41FA5}">
                      <a16:colId xmlns:a16="http://schemas.microsoft.com/office/drawing/2014/main" val="4117843925"/>
                    </a:ext>
                  </a:extLst>
                </a:gridCol>
                <a:gridCol w="2039431">
                  <a:extLst>
                    <a:ext uri="{9D8B030D-6E8A-4147-A177-3AD203B41FA5}">
                      <a16:colId xmlns:a16="http://schemas.microsoft.com/office/drawing/2014/main" val="2043211050"/>
                    </a:ext>
                  </a:extLst>
                </a:gridCol>
                <a:gridCol w="1745282">
                  <a:extLst>
                    <a:ext uri="{9D8B030D-6E8A-4147-A177-3AD203B41FA5}">
                      <a16:colId xmlns:a16="http://schemas.microsoft.com/office/drawing/2014/main" val="2016878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Threshold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0.553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0.616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0.699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0.595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0.643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85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0.692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0.581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0.632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1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0.600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0.641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9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30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자소</a:t>
            </a:r>
            <a:r>
              <a:rPr lang="ko-KR" altLang="en-US" sz="3200" dirty="0"/>
              <a:t> 타이핑 시각화 </a:t>
            </a:r>
            <a:r>
              <a:rPr lang="en-US" altLang="ko-KR" sz="1200" dirty="0"/>
              <a:t>-</a:t>
            </a:r>
            <a:r>
              <a:rPr lang="ko-KR" altLang="en-US" sz="1200" dirty="0"/>
              <a:t> 선행연구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A92A79-33D3-19B6-0624-E1CB17F0BEE8}"/>
              </a:ext>
            </a:extLst>
          </p:cNvPr>
          <p:cNvSpPr txBox="1"/>
          <p:nvPr/>
        </p:nvSpPr>
        <p:spPr>
          <a:xfrm>
            <a:off x="8422105" y="3744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53A260-2B24-C636-304C-B7BB2917B230}"/>
              </a:ext>
            </a:extLst>
          </p:cNvPr>
          <p:cNvSpPr txBox="1"/>
          <p:nvPr/>
        </p:nvSpPr>
        <p:spPr>
          <a:xfrm>
            <a:off x="3492169" y="5914055"/>
            <a:ext cx="883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Enyedi</a:t>
            </a:r>
            <a:r>
              <a:rPr lang="en-US" sz="1100" dirty="0"/>
              <a:t>, Kinga, and Roland </a:t>
            </a:r>
            <a:r>
              <a:rPr lang="en-US" sz="1100" dirty="0" err="1"/>
              <a:t>Kunkli</a:t>
            </a:r>
            <a:r>
              <a:rPr lang="en-US" sz="1100" dirty="0"/>
              <a:t>. "</a:t>
            </a:r>
            <a:r>
              <a:rPr lang="en-US" sz="1100" dirty="0" err="1"/>
              <a:t>TypeVis</a:t>
            </a:r>
            <a:r>
              <a:rPr lang="en-US" sz="1100" dirty="0"/>
              <a:t>: Visualization of Keystrokes and Typing Patterns based on Time Series Analysis." </a:t>
            </a:r>
            <a:r>
              <a:rPr lang="en-US" sz="1100" i="1" dirty="0"/>
              <a:t>VISIGRAPP (3: IVAPP)</a:t>
            </a:r>
            <a:r>
              <a:rPr lang="en-US" sz="1100" dirty="0"/>
              <a:t>. 2019.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C1EA1-B647-2B19-5E05-EC651B3FE7DD}"/>
              </a:ext>
            </a:extLst>
          </p:cNvPr>
          <p:cNvSpPr txBox="1"/>
          <p:nvPr/>
        </p:nvSpPr>
        <p:spPr>
          <a:xfrm>
            <a:off x="990344" y="1666145"/>
            <a:ext cx="1013646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타이핑 속도의 평균값을 기준으로 빠르기를 </a:t>
            </a:r>
            <a:r>
              <a:rPr lang="ko-KR" altLang="en-US" dirty="0" err="1"/>
              <a:t>히트맵에</a:t>
            </a:r>
            <a:r>
              <a:rPr lang="ko-KR" altLang="en-US" dirty="0"/>
              <a:t> 색으로 표현</a:t>
            </a:r>
            <a:endParaRPr lang="en-US" altLang="ko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97A3DE-C369-075D-3BD3-63907AB56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662" y="993830"/>
            <a:ext cx="2540403" cy="141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43EBAC-8E6C-97CB-F3B3-B356098DF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60" y="2693364"/>
            <a:ext cx="5072408" cy="2498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65639-8BD7-BB93-600F-049B7366125F}"/>
              </a:ext>
            </a:extLst>
          </p:cNvPr>
          <p:cNvSpPr txBox="1"/>
          <p:nvPr/>
        </p:nvSpPr>
        <p:spPr>
          <a:xfrm>
            <a:off x="2362285" y="5305766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동일한 유저 </a:t>
            </a:r>
            <a:r>
              <a:rPr lang="en-US" altLang="ko-KR" sz="1200" dirty="0"/>
              <a:t>–</a:t>
            </a:r>
            <a:r>
              <a:rPr lang="ko-KR" altLang="en-US" sz="1200" dirty="0"/>
              <a:t> 동일한 내용</a:t>
            </a:r>
            <a:endParaRPr lang="en-KR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E68BC6-31E5-F28A-B1A9-CDE4E3014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734" y="2713681"/>
            <a:ext cx="5298483" cy="24781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38DAED-947F-C383-7D2E-7B150F51BE20}"/>
              </a:ext>
            </a:extLst>
          </p:cNvPr>
          <p:cNvSpPr txBox="1"/>
          <p:nvPr/>
        </p:nvSpPr>
        <p:spPr>
          <a:xfrm>
            <a:off x="8078140" y="5315504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다른 유저 </a:t>
            </a:r>
            <a:r>
              <a:rPr lang="en-US" altLang="ko-KR" sz="1200" dirty="0"/>
              <a:t>–</a:t>
            </a:r>
            <a:r>
              <a:rPr lang="ko-KR" altLang="en-US" sz="1200" dirty="0"/>
              <a:t> 동일한 내용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91799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분석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7D9D7C-3D22-1272-EDF5-A26E0B19ED1A}"/>
              </a:ext>
            </a:extLst>
          </p:cNvPr>
          <p:cNvSpPr txBox="1"/>
          <p:nvPr/>
        </p:nvSpPr>
        <p:spPr>
          <a:xfrm>
            <a:off x="990344" y="1596320"/>
            <a:ext cx="9167520" cy="4339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예측된 확률이 가장 높다면 메인 카테고리라고 여길 수 있다</a:t>
            </a:r>
            <a:r>
              <a:rPr lang="en-US" altLang="ko-KR" sz="14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예측된 메인 카테고리가 실제 카테고리가 맞는지 비교하여 평가를 하였으며 </a:t>
            </a:r>
            <a:r>
              <a:rPr lang="en-US" altLang="ko-KR" sz="1400" dirty="0"/>
              <a:t>10 epochs</a:t>
            </a:r>
            <a:r>
              <a:rPr lang="ko-KR" altLang="en-US" sz="1400" dirty="0"/>
              <a:t>에서 가장 좋은 성능이 도출되었고 </a:t>
            </a:r>
            <a:r>
              <a:rPr lang="en-US" altLang="ko-KR" sz="1400" dirty="0"/>
              <a:t>68% </a:t>
            </a:r>
            <a:r>
              <a:rPr lang="ko-KR" altLang="en-US" sz="1400" dirty="0"/>
              <a:t>의 적중률이</a:t>
            </a:r>
            <a:r>
              <a:rPr lang="en-US" altLang="ko-KR" sz="1400" dirty="0"/>
              <a:t> </a:t>
            </a:r>
            <a:r>
              <a:rPr lang="ko-KR" altLang="en-US" sz="1400" dirty="0"/>
              <a:t>도출되었다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두번째 메인 카테고리까지 비교의 대상으로 판단하여 </a:t>
            </a:r>
            <a:r>
              <a:rPr lang="ko-KR" altLang="en-US" sz="1400"/>
              <a:t>평가를 할 경우 </a:t>
            </a:r>
            <a:r>
              <a:rPr lang="ko-KR" altLang="en-US" sz="1400" dirty="0"/>
              <a:t>마찬가지로 </a:t>
            </a:r>
            <a:r>
              <a:rPr lang="en-US" altLang="ko-KR" sz="1400" dirty="0"/>
              <a:t>10 epochs</a:t>
            </a:r>
            <a:r>
              <a:rPr lang="ko-KR" altLang="en-US" sz="1400" dirty="0"/>
              <a:t>에서 가장 좋은 성능이 도출되었고</a:t>
            </a:r>
            <a:r>
              <a:rPr lang="en-US" altLang="ko-KR" sz="1400" dirty="0"/>
              <a:t>,  82.6%</a:t>
            </a:r>
            <a:r>
              <a:rPr lang="ko-KR" altLang="en-US" sz="1400" dirty="0"/>
              <a:t>의 적중률이 도출되었다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또한 </a:t>
            </a:r>
            <a:r>
              <a:rPr lang="en-US" altLang="ko-KR" sz="1400" dirty="0"/>
              <a:t>F1-score</a:t>
            </a:r>
            <a:r>
              <a:rPr lang="ko-KR" altLang="en-US" sz="1400" dirty="0"/>
              <a:t>를 통한 평가를 진행하였다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모델의 학습이 진행될수록 모델의 재현도가 올라가는 것을 확인할 수 있다</a:t>
            </a:r>
            <a:r>
              <a:rPr lang="en-US" altLang="ko-KR" sz="14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반대로 모델의 정밀도는 떨어지는 것을 확인할 수 있다</a:t>
            </a:r>
            <a:r>
              <a:rPr lang="en-US" altLang="ko-KR" sz="14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10</a:t>
            </a:r>
            <a:r>
              <a:rPr lang="ko-KR" altLang="en-US" sz="1400" dirty="0"/>
              <a:t>  </a:t>
            </a:r>
            <a:r>
              <a:rPr lang="en-US" altLang="ko-KR" sz="1400" dirty="0"/>
              <a:t>epochs</a:t>
            </a:r>
            <a:r>
              <a:rPr lang="ko-KR" altLang="en-US" sz="1400" dirty="0"/>
              <a:t> 학습시에 그 둘 사이의 </a:t>
            </a:r>
            <a:r>
              <a:rPr lang="en-US" altLang="ko-KR" sz="1400" dirty="0"/>
              <a:t>trade off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고려한 </a:t>
            </a:r>
            <a:r>
              <a:rPr lang="en-US" altLang="ko-KR" sz="1400" dirty="0"/>
              <a:t>F1-score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/>
              <a:t>가장 높다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589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89" y="155215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  <a:endParaRPr lang="en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>
            <a:cxnSpLocks/>
          </p:cNvCxnSpPr>
          <p:nvPr/>
        </p:nvCxnSpPr>
        <p:spPr>
          <a:xfrm>
            <a:off x="741812" y="2591268"/>
            <a:ext cx="2526136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93D354-75E4-8645-8A1C-AB13D8D4FDA3}"/>
              </a:ext>
            </a:extLst>
          </p:cNvPr>
          <p:cNvSpPr txBox="1"/>
          <p:nvPr/>
        </p:nvSpPr>
        <p:spPr>
          <a:xfrm>
            <a:off x="651689" y="3017408"/>
            <a:ext cx="271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Do you have any question?</a:t>
            </a:r>
          </a:p>
          <a:p>
            <a:r>
              <a:rPr lang="en-KR" dirty="0">
                <a:hlinkClick r:id="rId5"/>
              </a:rPr>
              <a:t>choijw@cau.ac.kr</a:t>
            </a:r>
            <a:endParaRPr lang="en-KR" dirty="0"/>
          </a:p>
          <a:p>
            <a:r>
              <a:rPr lang="en-KR" dirty="0"/>
              <a:t>vilab.cau.ac.kr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69458B-878B-194A-A2B8-E42C427BAAC5}"/>
              </a:ext>
            </a:extLst>
          </p:cNvPr>
          <p:cNvCxnSpPr>
            <a:cxnSpLocks/>
          </p:cNvCxnSpPr>
          <p:nvPr/>
        </p:nvCxnSpPr>
        <p:spPr>
          <a:xfrm>
            <a:off x="741812" y="4390932"/>
            <a:ext cx="2526136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7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활용 데이터셋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4D5197-13AA-3448-9B76-49BE9BAC80C6}"/>
              </a:ext>
            </a:extLst>
          </p:cNvPr>
          <p:cNvSpPr txBox="1"/>
          <p:nvPr/>
        </p:nvSpPr>
        <p:spPr>
          <a:xfrm>
            <a:off x="990344" y="1854118"/>
            <a:ext cx="9406258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대다수의 연구는 </a:t>
            </a:r>
            <a:r>
              <a:rPr lang="en-US" altLang="ko-KR" dirty="0"/>
              <a:t>Keystroke dynamics</a:t>
            </a:r>
            <a:r>
              <a:rPr lang="ko-KR" altLang="en-US" dirty="0" err="1"/>
              <a:t>를</a:t>
            </a:r>
            <a:r>
              <a:rPr lang="ko-KR" altLang="en-US" dirty="0"/>
              <a:t> 기반으로 진행되어 본 과제의 방향성과 다소 차이가 있음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앞서 조사한 선행 연구들을 바탕으로 사용자를 특정할 수 있는 데이터를 사용해 시각화 하고 입력 문자만으로 사용자 구별이 가능한지 실험 수행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인공지능 모델을 학습시킬 수 있는 충분한 양의 데이터 확보가 목표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733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F9789-EF27-2D4E-B2DE-6056E3E8B73E}"/>
              </a:ext>
            </a:extLst>
          </p:cNvPr>
          <p:cNvGrpSpPr/>
          <p:nvPr/>
        </p:nvGrpSpPr>
        <p:grpSpPr>
          <a:xfrm>
            <a:off x="0" y="6200193"/>
            <a:ext cx="12190686" cy="657808"/>
            <a:chOff x="0" y="6200193"/>
            <a:chExt cx="12190686" cy="657808"/>
          </a:xfrm>
        </p:grpSpPr>
        <p:grpSp>
          <p:nvGrpSpPr>
            <p:cNvPr id="5" name="그룹 6">
              <a:extLst>
                <a:ext uri="{FF2B5EF4-FFF2-40B4-BE49-F238E27FC236}">
                  <a16:creationId xmlns:a16="http://schemas.microsoft.com/office/drawing/2014/main" id="{741DFBDD-1BE8-EE42-AB28-C4EAAE03D6B4}"/>
                </a:ext>
              </a:extLst>
            </p:cNvPr>
            <p:cNvGrpSpPr/>
            <p:nvPr/>
          </p:nvGrpSpPr>
          <p:grpSpPr>
            <a:xfrm>
              <a:off x="0" y="6200193"/>
              <a:ext cx="12190686" cy="657808"/>
              <a:chOff x="1314" y="6200192"/>
              <a:chExt cx="12189372" cy="65872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8848BFE-81C8-E14F-A6DE-9747E3C7C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4" y="6200192"/>
                <a:ext cx="12189372" cy="658721"/>
              </a:xfrm>
              <a:prstGeom prst="rect">
                <a:avLst/>
              </a:prstGeom>
            </p:spPr>
          </p:pic>
          <p:pic>
            <p:nvPicPr>
              <p:cNvPr id="8" name="그림 5">
                <a:extLst>
                  <a:ext uri="{FF2B5EF4-FFF2-40B4-BE49-F238E27FC236}">
                    <a16:creationId xmlns:a16="http://schemas.microsoft.com/office/drawing/2014/main" id="{86EA4950-9B8A-4E41-86B0-725E5B6AD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8083" y="6224751"/>
                <a:ext cx="2031453" cy="6096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870BDE-3BEA-5049-8A51-85F92858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" y="6258596"/>
              <a:ext cx="1350405" cy="54191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B0CF20C9-91CA-2349-930E-08E0E25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COMB dataset</a:t>
            </a:r>
            <a:endParaRPr lang="en-KR" sz="3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58D6D-06D6-1B44-8A0B-D250DFC15C17}"/>
              </a:ext>
            </a:extLst>
          </p:cNvPr>
          <p:cNvCxnSpPr/>
          <p:nvPr/>
        </p:nvCxnSpPr>
        <p:spPr>
          <a:xfrm>
            <a:off x="990344" y="1278982"/>
            <a:ext cx="5347120" cy="0"/>
          </a:xfrm>
          <a:prstGeom prst="line">
            <a:avLst/>
          </a:prstGeom>
          <a:ln w="19050">
            <a:solidFill>
              <a:srgbClr val="10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0388EC-20CF-8B03-3956-146BE7F4BB85}"/>
              </a:ext>
            </a:extLst>
          </p:cNvPr>
          <p:cNvSpPr txBox="1"/>
          <p:nvPr/>
        </p:nvSpPr>
        <p:spPr>
          <a:xfrm>
            <a:off x="990344" y="1772403"/>
            <a:ext cx="9406258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페이스북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넷플릭스</a:t>
            </a:r>
            <a:r>
              <a:rPr lang="ko-KR" altLang="en-US" dirty="0"/>
              <a:t> 등 동일한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가진 사용자의 </a:t>
            </a:r>
            <a:r>
              <a:rPr lang="ko-KR" altLang="en-US"/>
              <a:t>유출된 문자열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데이터는 </a:t>
            </a:r>
            <a:r>
              <a:rPr lang="en-US" altLang="ko-KR" dirty="0"/>
              <a:t>3</a:t>
            </a:r>
            <a:r>
              <a:rPr lang="ko-KR" altLang="en-US" dirty="0"/>
              <a:t>백만개로 인공지능 모델 학습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예시</a:t>
            </a:r>
            <a:r>
              <a:rPr lang="en-US" altLang="ko-KR" dirty="0"/>
              <a:t> (ID: 10---20)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B5067-95A9-0F89-BE4B-35AF1B28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07" y="3528615"/>
            <a:ext cx="3011594" cy="2411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4EE94-2DF0-7F8D-688E-01887D27F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442" y="3518166"/>
            <a:ext cx="3739422" cy="24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9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17560</TotalTime>
  <Words>5183</Words>
  <Application>Microsoft Macintosh PowerPoint</Application>
  <PresentationFormat>Widescreen</PresentationFormat>
  <Paragraphs>1376</Paragraphs>
  <Slides>71</Slides>
  <Notes>44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*ｽﾅｸ・ﾁﾟｰ昉・Identity-H</vt:lpstr>
      <vt:lpstr>*ｽﾅｸ・ﾁﾟｸ暿ｶ-Identity-H</vt:lpstr>
      <vt:lpstr>Arial</vt:lpstr>
      <vt:lpstr>Calibri</vt:lpstr>
      <vt:lpstr>Calibri Light</vt:lpstr>
      <vt:lpstr>Cambria Math</vt:lpstr>
      <vt:lpstr>Courier New</vt:lpstr>
      <vt:lpstr>Menlo</vt:lpstr>
      <vt:lpstr>Office Theme</vt:lpstr>
      <vt:lpstr>컴퓨터 비전을 활용한 문자 입력패턴 시각화/분석기술 연구</vt:lpstr>
      <vt:lpstr>연구 개요</vt:lpstr>
      <vt:lpstr>연구 주요내용</vt:lpstr>
      <vt:lpstr>01 User Pattern Recognition</vt:lpstr>
      <vt:lpstr>Goal &amp; Plan</vt:lpstr>
      <vt:lpstr>자소 타이핑 시각화 - 선행연구</vt:lpstr>
      <vt:lpstr>자소 타이핑 시각화 - 선행연구</vt:lpstr>
      <vt:lpstr>활용 데이터셋</vt:lpstr>
      <vt:lpstr>COMB dataset</vt:lpstr>
      <vt:lpstr>COMB dataset 특징</vt:lpstr>
      <vt:lpstr>시각화 방법</vt:lpstr>
      <vt:lpstr>시각화 예시</vt:lpstr>
      <vt:lpstr>시각화 결과</vt:lpstr>
      <vt:lpstr>CNN기반 분류 모델 - 아키텍처</vt:lpstr>
      <vt:lpstr>CNN기반 분류 모델 - 결과</vt:lpstr>
      <vt:lpstr>MLP기반 분류 모델 - 아키텍처</vt:lpstr>
      <vt:lpstr>MLP기반 분류 모델 - 결과</vt:lpstr>
      <vt:lpstr>02 User Typing Recommendation</vt:lpstr>
      <vt:lpstr>GAN 접근</vt:lpstr>
      <vt:lpstr>네트워크 구조 (1)</vt:lpstr>
      <vt:lpstr>학습 및 검증 문제점</vt:lpstr>
      <vt:lpstr>Conditional GAN</vt:lpstr>
      <vt:lpstr>Conditional GAN 접근</vt:lpstr>
      <vt:lpstr>네트워크 구조 (2)</vt:lpstr>
      <vt:lpstr>네트워크 구조 (2)</vt:lpstr>
      <vt:lpstr>Embedding &amp; Decoding</vt:lpstr>
      <vt:lpstr>데이터 구성</vt:lpstr>
      <vt:lpstr>Generator Train Set 결과</vt:lpstr>
      <vt:lpstr>Generator Test Set 결과</vt:lpstr>
      <vt:lpstr>네트워크 구조 (3)</vt:lpstr>
      <vt:lpstr>Generator Train Set 결과</vt:lpstr>
      <vt:lpstr>Generator Test Set 결과</vt:lpstr>
      <vt:lpstr>검증 방법 (평가 지표)</vt:lpstr>
      <vt:lpstr>검증 방법 (평가 지표)</vt:lpstr>
      <vt:lpstr>실험 결과</vt:lpstr>
      <vt:lpstr>Ablation study</vt:lpstr>
      <vt:lpstr>Qualitative Analysis</vt:lpstr>
      <vt:lpstr>03 키 타이핑 사용 현황 분석</vt:lpstr>
      <vt:lpstr>Goal &amp; Plan</vt:lpstr>
      <vt:lpstr>문자열 사용 현황 분석 - 선행연구</vt:lpstr>
      <vt:lpstr>데이터 수집 방안</vt:lpstr>
      <vt:lpstr>Semantic chunk usage rate and preference symbols </vt:lpstr>
      <vt:lpstr>Data mapping sequence</vt:lpstr>
      <vt:lpstr>Semantic chunk usage rate</vt:lpstr>
      <vt:lpstr>PowerPoint Presentation</vt:lpstr>
      <vt:lpstr>PowerPoint Presentation</vt:lpstr>
      <vt:lpstr>사용자별 문자열 패턴 예측 결과 </vt:lpstr>
      <vt:lpstr>사용자별 문자열 패턴 예측 결과 </vt:lpstr>
      <vt:lpstr>향후 진행 계획</vt:lpstr>
      <vt:lpstr>04 사용자 특성 기반 Application 연구</vt:lpstr>
      <vt:lpstr>연구 주요내용</vt:lpstr>
      <vt:lpstr>Context Sequence Memory Network (CSMN)</vt:lpstr>
      <vt:lpstr>Construction of Context Memory</vt:lpstr>
      <vt:lpstr>Construction of Context Memory</vt:lpstr>
      <vt:lpstr>Our Topic: Personalization based on User’s Posts</vt:lpstr>
      <vt:lpstr>활용 데이터셋</vt:lpstr>
      <vt:lpstr>Insta-pic dataset</vt:lpstr>
      <vt:lpstr>Insta-pic dataset: 재가공</vt:lpstr>
      <vt:lpstr>Insta-pic dataset: 재가공</vt:lpstr>
      <vt:lpstr>Insta-pic dataset: 5-Fold CV</vt:lpstr>
      <vt:lpstr>학습방법</vt:lpstr>
      <vt:lpstr>네크워크 아키텍처</vt:lpstr>
      <vt:lpstr>결과</vt:lpstr>
      <vt:lpstr>분석</vt:lpstr>
      <vt:lpstr>모델 변경</vt:lpstr>
      <vt:lpstr>데이터셋 변경</vt:lpstr>
      <vt:lpstr>네크워크 아키텍처</vt:lpstr>
      <vt:lpstr>결과</vt:lpstr>
      <vt:lpstr>결과</vt:lpstr>
      <vt:lpstr>분석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표세종</dc:creator>
  <cp:lastModifiedBy>표세종</cp:lastModifiedBy>
  <cp:revision>59</cp:revision>
  <dcterms:created xsi:type="dcterms:W3CDTF">2022-03-10T01:03:17Z</dcterms:created>
  <dcterms:modified xsi:type="dcterms:W3CDTF">2022-11-20T11:26:47Z</dcterms:modified>
</cp:coreProperties>
</file>